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97" r:id="rId3"/>
    <p:sldId id="473" r:id="rId4"/>
    <p:sldId id="469" r:id="rId5"/>
    <p:sldId id="406" r:id="rId6"/>
    <p:sldId id="471" r:id="rId7"/>
    <p:sldId id="4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4C09D0-D6D6-4E13-9367-12B49948179E}" v="42" dt="2022-02-01T21:34:55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 Mayberry" userId="cecd4e79-e9a6-45b1-a01a-f51df2288f6a" providerId="ADAL" clId="{AD4C09D0-D6D6-4E13-9367-12B49948179E}"/>
    <pc:docChg chg="undo redo custSel addSld modSld">
      <pc:chgData name="Jason  Mayberry" userId="cecd4e79-e9a6-45b1-a01a-f51df2288f6a" providerId="ADAL" clId="{AD4C09D0-D6D6-4E13-9367-12B49948179E}" dt="2022-02-01T21:38:10.258" v="186" actId="1035"/>
      <pc:docMkLst>
        <pc:docMk/>
      </pc:docMkLst>
      <pc:sldChg chg="addSp delSp modSp add mod addAnim delAnim modAnim">
        <pc:chgData name="Jason  Mayberry" userId="cecd4e79-e9a6-45b1-a01a-f51df2288f6a" providerId="ADAL" clId="{AD4C09D0-D6D6-4E13-9367-12B49948179E}" dt="2022-02-01T21:32:33.888" v="127" actId="164"/>
        <pc:sldMkLst>
          <pc:docMk/>
          <pc:sldMk cId="2194079264" sldId="406"/>
        </pc:sldMkLst>
        <pc:spChg chg="mod">
          <ac:chgData name="Jason  Mayberry" userId="cecd4e79-e9a6-45b1-a01a-f51df2288f6a" providerId="ADAL" clId="{AD4C09D0-D6D6-4E13-9367-12B49948179E}" dt="2022-02-01T21:32:33.888" v="127" actId="164"/>
          <ac:spMkLst>
            <pc:docMk/>
            <pc:sldMk cId="2194079264" sldId="406"/>
            <ac:spMk id="11" creationId="{4532ADB7-8CCF-46AB-B3E2-26C049E785BA}"/>
          </ac:spMkLst>
        </pc:spChg>
        <pc:spChg chg="del">
          <ac:chgData name="Jason  Mayberry" userId="cecd4e79-e9a6-45b1-a01a-f51df2288f6a" providerId="ADAL" clId="{AD4C09D0-D6D6-4E13-9367-12B49948179E}" dt="2022-02-01T14:33:46.788" v="6" actId="478"/>
          <ac:spMkLst>
            <pc:docMk/>
            <pc:sldMk cId="2194079264" sldId="406"/>
            <ac:spMk id="213" creationId="{00000000-0000-0000-0000-000000000000}"/>
          </ac:spMkLst>
        </pc:spChg>
        <pc:spChg chg="mod">
          <ac:chgData name="Jason  Mayberry" userId="cecd4e79-e9a6-45b1-a01a-f51df2288f6a" providerId="ADAL" clId="{AD4C09D0-D6D6-4E13-9367-12B49948179E}" dt="2022-02-01T21:32:33.888" v="127" actId="164"/>
          <ac:spMkLst>
            <pc:docMk/>
            <pc:sldMk cId="2194079264" sldId="406"/>
            <ac:spMk id="274" creationId="{909BF9F2-A165-4971-9551-D6B35DC27E47}"/>
          </ac:spMkLst>
        </pc:spChg>
        <pc:spChg chg="mod">
          <ac:chgData name="Jason  Mayberry" userId="cecd4e79-e9a6-45b1-a01a-f51df2288f6a" providerId="ADAL" clId="{AD4C09D0-D6D6-4E13-9367-12B49948179E}" dt="2022-02-01T21:32:33.888" v="127" actId="164"/>
          <ac:spMkLst>
            <pc:docMk/>
            <pc:sldMk cId="2194079264" sldId="406"/>
            <ac:spMk id="415" creationId="{00000000-0000-0000-0000-000000000000}"/>
          </ac:spMkLst>
        </pc:spChg>
        <pc:grpChg chg="add 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3" creationId="{D98E8E1C-8E0A-46B8-9CC6-5A64BD9177A5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4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9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89" creationId="{00000000-0000-0000-0000-000000000000}"/>
          </ac:grpSpMkLst>
        </pc:grpChg>
        <pc:grpChg chg="add del 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126" creationId="{00000000-0000-0000-0000-000000000000}"/>
          </ac:grpSpMkLst>
        </pc:grpChg>
        <pc:grpChg chg="del">
          <ac:chgData name="Jason  Mayberry" userId="cecd4e79-e9a6-45b1-a01a-f51df2288f6a" providerId="ADAL" clId="{AD4C09D0-D6D6-4E13-9367-12B49948179E}" dt="2022-02-01T14:33:38.712" v="3" actId="478"/>
          <ac:grpSpMkLst>
            <pc:docMk/>
            <pc:sldMk cId="2194079264" sldId="406"/>
            <ac:grpSpMk id="128" creationId="{00000000-0000-0000-0000-000000000000}"/>
          </ac:grpSpMkLst>
        </pc:grpChg>
        <pc:grpChg chg="del">
          <ac:chgData name="Jason  Mayberry" userId="cecd4e79-e9a6-45b1-a01a-f51df2288f6a" providerId="ADAL" clId="{AD4C09D0-D6D6-4E13-9367-12B49948179E}" dt="2022-02-01T14:33:41.203" v="4" actId="478"/>
          <ac:grpSpMkLst>
            <pc:docMk/>
            <pc:sldMk cId="2194079264" sldId="406"/>
            <ac:grpSpMk id="132" creationId="{00000000-0000-0000-0000-000000000000}"/>
          </ac:grpSpMkLst>
        </pc:grpChg>
        <pc:grpChg chg="del">
          <ac:chgData name="Jason  Mayberry" userId="cecd4e79-e9a6-45b1-a01a-f51df2288f6a" providerId="ADAL" clId="{AD4C09D0-D6D6-4E13-9367-12B49948179E}" dt="2022-02-01T14:33:43.531" v="5" actId="478"/>
          <ac:grpSpMkLst>
            <pc:docMk/>
            <pc:sldMk cId="2194079264" sldId="406"/>
            <ac:grpSpMk id="136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139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168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184" creationId="{00000000-0000-0000-0000-000000000000}"/>
          </ac:grpSpMkLst>
        </pc:grpChg>
        <pc:grpChg chg="mod">
          <ac:chgData name="Jason  Mayberry" userId="cecd4e79-e9a6-45b1-a01a-f51df2288f6a" providerId="ADAL" clId="{AD4C09D0-D6D6-4E13-9367-12B49948179E}" dt="2022-02-01T21:32:33.888" v="127" actId="164"/>
          <ac:grpSpMkLst>
            <pc:docMk/>
            <pc:sldMk cId="2194079264" sldId="406"/>
            <ac:grpSpMk id="202" creationId="{00000000-0000-0000-0000-000000000000}"/>
          </ac:grpSpMkLst>
        </pc:grpChg>
        <pc:cxnChg chg="mod">
          <ac:chgData name="Jason  Mayberry" userId="cecd4e79-e9a6-45b1-a01a-f51df2288f6a" providerId="ADAL" clId="{AD4C09D0-D6D6-4E13-9367-12B49948179E}" dt="2022-02-01T21:32:33.888" v="127" actId="164"/>
          <ac:cxnSpMkLst>
            <pc:docMk/>
            <pc:sldMk cId="2194079264" sldId="406"/>
            <ac:cxnSpMk id="10" creationId="{A409F821-FE05-41B5-8CDF-6C4681403F69}"/>
          </ac:cxnSpMkLst>
        </pc:cxnChg>
        <pc:cxnChg chg="mod">
          <ac:chgData name="Jason  Mayberry" userId="cecd4e79-e9a6-45b1-a01a-f51df2288f6a" providerId="ADAL" clId="{AD4C09D0-D6D6-4E13-9367-12B49948179E}" dt="2022-02-01T21:32:33.888" v="127" actId="164"/>
          <ac:cxnSpMkLst>
            <pc:docMk/>
            <pc:sldMk cId="2194079264" sldId="406"/>
            <ac:cxnSpMk id="110" creationId="{00000000-0000-0000-0000-000000000000}"/>
          </ac:cxnSpMkLst>
        </pc:cxnChg>
        <pc:cxnChg chg="mod">
          <ac:chgData name="Jason  Mayberry" userId="cecd4e79-e9a6-45b1-a01a-f51df2288f6a" providerId="ADAL" clId="{AD4C09D0-D6D6-4E13-9367-12B49948179E}" dt="2022-02-01T21:32:33.888" v="127" actId="164"/>
          <ac:cxnSpMkLst>
            <pc:docMk/>
            <pc:sldMk cId="2194079264" sldId="406"/>
            <ac:cxnSpMk id="131" creationId="{00000000-0000-0000-0000-000000000000}"/>
          </ac:cxnSpMkLst>
        </pc:cxnChg>
        <pc:cxnChg chg="mod">
          <ac:chgData name="Jason  Mayberry" userId="cecd4e79-e9a6-45b1-a01a-f51df2288f6a" providerId="ADAL" clId="{AD4C09D0-D6D6-4E13-9367-12B49948179E}" dt="2022-02-01T21:32:33.888" v="127" actId="164"/>
          <ac:cxnSpMkLst>
            <pc:docMk/>
            <pc:sldMk cId="2194079264" sldId="406"/>
            <ac:cxnSpMk id="135" creationId="{00000000-0000-0000-0000-000000000000}"/>
          </ac:cxnSpMkLst>
        </pc:cxnChg>
      </pc:sldChg>
      <pc:sldChg chg="addSp delSp modSp mod">
        <pc:chgData name="Jason  Mayberry" userId="cecd4e79-e9a6-45b1-a01a-f51df2288f6a" providerId="ADAL" clId="{AD4C09D0-D6D6-4E13-9367-12B49948179E}" dt="2022-02-01T21:38:10.258" v="186" actId="1035"/>
        <pc:sldMkLst>
          <pc:docMk/>
          <pc:sldMk cId="2483711741" sldId="471"/>
        </pc:sldMkLst>
        <pc:spChg chg="mod">
          <ac:chgData name="Jason  Mayberry" userId="cecd4e79-e9a6-45b1-a01a-f51df2288f6a" providerId="ADAL" clId="{AD4C09D0-D6D6-4E13-9367-12B49948179E}" dt="2022-02-01T21:32:56.488" v="129" actId="688"/>
          <ac:spMkLst>
            <pc:docMk/>
            <pc:sldMk cId="2483711741" sldId="471"/>
            <ac:spMk id="43" creationId="{00000000-0000-0000-0000-000000000000}"/>
          </ac:spMkLst>
        </pc:spChg>
        <pc:spChg chg="mod">
          <ac:chgData name="Jason  Mayberry" userId="cecd4e79-e9a6-45b1-a01a-f51df2288f6a" providerId="ADAL" clId="{AD4C09D0-D6D6-4E13-9367-12B49948179E}" dt="2022-02-01T21:33:51.556" v="137" actId="1076"/>
          <ac:spMkLst>
            <pc:docMk/>
            <pc:sldMk cId="2483711741" sldId="471"/>
            <ac:spMk id="51" creationId="{00000000-0000-0000-0000-000000000000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32" creationId="{A610A068-046E-4A00-A2DB-38DE9F358AD0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38" creationId="{BE25996E-E43A-4406-B680-E5421F591554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40" creationId="{A6DD9A77-7FB5-4F55-9F82-1290656D95DD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42" creationId="{F9BDF992-4DB9-4296-A6A1-6BD779813A81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44" creationId="{A96605D6-5F0A-4970-8C5A-222FC9EA9718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48" creationId="{12BC42B2-41F2-451B-BC47-048F7F04D4EA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50" creationId="{0322D697-DA18-4420-83F6-74F1B61CD143}"/>
          </ac:spMkLst>
        </pc:spChg>
        <pc:spChg chg="mod">
          <ac:chgData name="Jason  Mayberry" userId="cecd4e79-e9a6-45b1-a01a-f51df2288f6a" providerId="ADAL" clId="{AD4C09D0-D6D6-4E13-9367-12B49948179E}" dt="2022-02-01T21:33:10.005" v="131" actId="571"/>
          <ac:spMkLst>
            <pc:docMk/>
            <pc:sldMk cId="2483711741" sldId="471"/>
            <ac:spMk id="151" creationId="{8E01E2EE-3B91-4B26-A0F3-0A859B5D9116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54" creationId="{D96FB8B5-F143-48DD-879C-CA7E86B42BC0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60" creationId="{4CEC27BC-3B20-44F6-B7EB-9955AE74A398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62" creationId="{6B807452-8A6F-4D4B-A378-995063A1B272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64" creationId="{D96C6949-3DA4-429C-B85C-4D86F083AF1A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66" creationId="{1B9F613E-4BA8-4AF1-9A9A-3503BA9F30D5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70" creationId="{02A765A0-B2EB-4B1D-8D12-6A8EB9D2BB1C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72" creationId="{FCAB8056-57F2-48DB-8CB5-7997201E1AA8}"/>
          </ac:spMkLst>
        </pc:spChg>
        <pc:spChg chg="mod">
          <ac:chgData name="Jason  Mayberry" userId="cecd4e79-e9a6-45b1-a01a-f51df2288f6a" providerId="ADAL" clId="{AD4C09D0-D6D6-4E13-9367-12B49948179E}" dt="2022-02-01T21:33:34.966" v="132" actId="571"/>
          <ac:spMkLst>
            <pc:docMk/>
            <pc:sldMk cId="2483711741" sldId="471"/>
            <ac:spMk id="173" creationId="{B3B305DA-6D18-429C-BD0B-77441E51DFF6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76" creationId="{D2ABE1E1-61FE-4EAE-8AFB-0C4289501C54}"/>
          </ac:spMkLst>
        </pc:spChg>
        <pc:spChg chg="del mod">
          <ac:chgData name="Jason  Mayberry" userId="cecd4e79-e9a6-45b1-a01a-f51df2288f6a" providerId="ADAL" clId="{AD4C09D0-D6D6-4E13-9367-12B49948179E}" dt="2022-02-01T21:34:07.237" v="141" actId="478"/>
          <ac:spMkLst>
            <pc:docMk/>
            <pc:sldMk cId="2483711741" sldId="471"/>
            <ac:spMk id="182" creationId="{106B0ADF-BEEE-4598-B212-4EB6B338FED2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84" creationId="{77A8E33F-D4D2-4F0A-9486-4537ABC7B80E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86" creationId="{B2A4A84B-1E49-4382-9CDC-6E47C7A65084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88" creationId="{4B707776-4D97-4D9D-B9C6-DFF3BB8E5A72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92" creationId="{DA6EEC19-8D96-4653-95E4-16130E0A8500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94" creationId="{BE63785A-D011-4258-B0D9-9FC628077A07}"/>
          </ac:spMkLst>
        </pc:spChg>
        <pc:spChg chg="mod">
          <ac:chgData name="Jason  Mayberry" userId="cecd4e79-e9a6-45b1-a01a-f51df2288f6a" providerId="ADAL" clId="{AD4C09D0-D6D6-4E13-9367-12B49948179E}" dt="2022-02-01T21:33:56.766" v="138" actId="571"/>
          <ac:spMkLst>
            <pc:docMk/>
            <pc:sldMk cId="2483711741" sldId="471"/>
            <ac:spMk id="195" creationId="{A7CCEC16-F5FD-428B-851E-41076C7B1E7E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198" creationId="{1B5E4284-BCBB-497D-9724-6F87E74333F7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04" creationId="{B1C4ED29-7671-48FC-B8CB-825A16145541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06" creationId="{4DCF5E1A-8101-4ABF-B492-C973A398FC5E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08" creationId="{7F733E4C-17B1-4774-B7A5-7FD1A440B45C}"/>
          </ac:spMkLst>
        </pc:spChg>
        <pc:spChg chg="mod">
          <ac:chgData name="Jason  Mayberry" userId="cecd4e79-e9a6-45b1-a01a-f51df2288f6a" providerId="ADAL" clId="{AD4C09D0-D6D6-4E13-9367-12B49948179E}" dt="2022-02-01T21:35:00.276" v="170" actId="1037"/>
          <ac:spMkLst>
            <pc:docMk/>
            <pc:sldMk cId="2483711741" sldId="471"/>
            <ac:spMk id="210" creationId="{4C057CF9-4B92-456C-B482-49EAB27A8B40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14" creationId="{908B5802-7220-4937-AD24-C96B70A9EB12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16" creationId="{EC9DED64-DEF0-4C07-AD17-5020C13CEB58}"/>
          </ac:spMkLst>
        </pc:spChg>
        <pc:spChg chg="mod">
          <ac:chgData name="Jason  Mayberry" userId="cecd4e79-e9a6-45b1-a01a-f51df2288f6a" providerId="ADAL" clId="{AD4C09D0-D6D6-4E13-9367-12B49948179E}" dt="2022-02-01T21:34:55.304" v="153" actId="571"/>
          <ac:spMkLst>
            <pc:docMk/>
            <pc:sldMk cId="2483711741" sldId="471"/>
            <ac:spMk id="217" creationId="{15097DDC-86AD-4942-9F5D-176E0D06862A}"/>
          </ac:spMkLst>
        </pc:spChg>
        <pc:grpChg chg="add del mod">
          <ac:chgData name="Jason  Mayberry" userId="cecd4e79-e9a6-45b1-a01a-f51df2288f6a" providerId="ADAL" clId="{AD4C09D0-D6D6-4E13-9367-12B49948179E}" dt="2022-02-01T21:35:12.960" v="173" actId="478"/>
          <ac:grpSpMkLst>
            <pc:docMk/>
            <pc:sldMk cId="2483711741" sldId="471"/>
            <ac:grpSpMk id="3" creationId="{ADA0E098-6EF3-4896-9FAF-8440C8F36D13}"/>
          </ac:grpSpMkLst>
        </pc:grpChg>
        <pc:grpChg chg="mod">
          <ac:chgData name="Jason  Mayberry" userId="cecd4e79-e9a6-45b1-a01a-f51df2288f6a" providerId="ADAL" clId="{AD4C09D0-D6D6-4E13-9367-12B49948179E}" dt="2022-02-01T21:32:48.416" v="128" actId="688"/>
          <ac:grpSpMkLst>
            <pc:docMk/>
            <pc:sldMk cId="2483711741" sldId="471"/>
            <ac:grpSpMk id="68" creationId="{00000000-0000-0000-0000-000000000000}"/>
          </ac:grpSpMkLst>
        </pc:grpChg>
        <pc:grpChg chg="add del mod">
          <ac:chgData name="Jason  Mayberry" userId="cecd4e79-e9a6-45b1-a01a-f51df2288f6a" providerId="ADAL" clId="{AD4C09D0-D6D6-4E13-9367-12B49948179E}" dt="2022-02-01T21:33:37.455" v="134" actId="478"/>
          <ac:grpSpMkLst>
            <pc:docMk/>
            <pc:sldMk cId="2483711741" sldId="471"/>
            <ac:grpSpMk id="114" creationId="{FC3B2238-6522-4792-89BF-95B9A953DCB6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24" creationId="{9B8F96D9-E691-476E-AFC5-2AE4DF9AB982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34" creationId="{6D662F93-CC3C-4CD8-A647-7C23C47B1688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35" creationId="{9F595E78-02F4-403F-AD58-6018AD4AC0FB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36" creationId="{43839250-49C7-4AB3-A7CB-8EB24A7F2628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37" creationId="{C1CEAFCC-C2E7-4672-B354-FCEBB1359C92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46" creationId="{C7419DC1-AD95-45F0-B8A4-33A08C01D43A}"/>
          </ac:grpSpMkLst>
        </pc:grpChg>
        <pc:grpChg chg="mod">
          <ac:chgData name="Jason  Mayberry" userId="cecd4e79-e9a6-45b1-a01a-f51df2288f6a" providerId="ADAL" clId="{AD4C09D0-D6D6-4E13-9367-12B49948179E}" dt="2022-02-01T21:33:10.005" v="131" actId="571"/>
          <ac:grpSpMkLst>
            <pc:docMk/>
            <pc:sldMk cId="2483711741" sldId="471"/>
            <ac:grpSpMk id="149" creationId="{FDE5A03D-0A28-449E-844C-CBE72BB6E6F2}"/>
          </ac:grpSpMkLst>
        </pc:grpChg>
        <pc:grpChg chg="add del mod">
          <ac:chgData name="Jason  Mayberry" userId="cecd4e79-e9a6-45b1-a01a-f51df2288f6a" providerId="ADAL" clId="{AD4C09D0-D6D6-4E13-9367-12B49948179E}" dt="2022-02-01T21:33:36.221" v="133" actId="478"/>
          <ac:grpSpMkLst>
            <pc:docMk/>
            <pc:sldMk cId="2483711741" sldId="471"/>
            <ac:grpSpMk id="152" creationId="{8657231A-6F94-4AB4-A2AB-9B11FE54FB52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53" creationId="{4F8D832D-F894-4E18-975B-16FC05B50F17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56" creationId="{07D30C8E-A5EF-45A9-A237-7D9583CD24A7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57" creationId="{EE576915-6C83-4636-BD20-3232B9780629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58" creationId="{071681B6-D4C9-4BF9-B35F-9C64F23696A0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59" creationId="{F471090C-F092-4527-ACDF-378890DBD04C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68" creationId="{824606B9-E707-4BF1-8E23-9C5AAD636BBF}"/>
          </ac:grpSpMkLst>
        </pc:grpChg>
        <pc:grpChg chg="mod">
          <ac:chgData name="Jason  Mayberry" userId="cecd4e79-e9a6-45b1-a01a-f51df2288f6a" providerId="ADAL" clId="{AD4C09D0-D6D6-4E13-9367-12B49948179E}" dt="2022-02-01T21:33:34.966" v="132" actId="571"/>
          <ac:grpSpMkLst>
            <pc:docMk/>
            <pc:sldMk cId="2483711741" sldId="471"/>
            <ac:grpSpMk id="171" creationId="{2328DEEC-DC24-4A8B-B9DD-98FB855B772B}"/>
          </ac:grpSpMkLst>
        </pc:grpChg>
        <pc:grpChg chg="add 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74" creationId="{D54CD602-7E20-4255-9B15-44CD18B41EB9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75" creationId="{B35D1DAD-A775-4911-B8FE-58FEB603D1A2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78" creationId="{B732D5F6-2A61-4E71-BF64-3BFFC7EE87B7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79" creationId="{99D16952-F9EE-470D-A898-8D9E0E00BA7E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80" creationId="{46A886F8-5127-4862-B578-16EBF1786B90}"/>
          </ac:grpSpMkLst>
        </pc:grpChg>
        <pc:grpChg chg="del mod">
          <ac:chgData name="Jason  Mayberry" userId="cecd4e79-e9a6-45b1-a01a-f51df2288f6a" providerId="ADAL" clId="{AD4C09D0-D6D6-4E13-9367-12B49948179E}" dt="2022-02-01T21:34:05.069" v="140" actId="478"/>
          <ac:grpSpMkLst>
            <pc:docMk/>
            <pc:sldMk cId="2483711741" sldId="471"/>
            <ac:grpSpMk id="181" creationId="{679197DF-AF21-4424-A25E-C3556A4A85FF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90" creationId="{B2A45D31-897D-42E7-8ED7-343F4D0670F5}"/>
          </ac:grpSpMkLst>
        </pc:grpChg>
        <pc:grpChg chg="mod">
          <ac:chgData name="Jason  Mayberry" userId="cecd4e79-e9a6-45b1-a01a-f51df2288f6a" providerId="ADAL" clId="{AD4C09D0-D6D6-4E13-9367-12B49948179E}" dt="2022-02-01T21:33:56.766" v="138" actId="571"/>
          <ac:grpSpMkLst>
            <pc:docMk/>
            <pc:sldMk cId="2483711741" sldId="471"/>
            <ac:grpSpMk id="193" creationId="{AF9D0D58-902B-47AA-9E5B-0C22933EAA87}"/>
          </ac:grpSpMkLst>
        </pc:grpChg>
        <pc:grpChg chg="add 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196" creationId="{E468033F-D347-4B31-AC08-B5DB7344E14F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197" creationId="{E1E6C7FB-60BD-4D14-845C-47D239C4A305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00" creationId="{B3EC9260-3DB1-4023-86DD-6B402B9E2456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01" creationId="{396ED70C-E432-42E2-B2A3-0CADDA2994AF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02" creationId="{0542E55F-8418-4D29-8391-B4E35AFEEB49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03" creationId="{73E5AD1D-3613-43CF-ACD9-41728E38DAF9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12" creationId="{977B5D08-C79B-41E2-BAF1-E38388EA77C4}"/>
          </ac:grpSpMkLst>
        </pc:grpChg>
        <pc:grpChg chg="mod">
          <ac:chgData name="Jason  Mayberry" userId="cecd4e79-e9a6-45b1-a01a-f51df2288f6a" providerId="ADAL" clId="{AD4C09D0-D6D6-4E13-9367-12B49948179E}" dt="2022-02-01T21:34:55.304" v="153" actId="571"/>
          <ac:grpSpMkLst>
            <pc:docMk/>
            <pc:sldMk cId="2483711741" sldId="471"/>
            <ac:grpSpMk id="215" creationId="{E67B50E6-49E3-4F9E-9776-B1B73F14EF4B}"/>
          </ac:grpSpMkLst>
        </pc:grpChg>
        <pc:cxnChg chg="mod">
          <ac:chgData name="Jason  Mayberry" userId="cecd4e79-e9a6-45b1-a01a-f51df2288f6a" providerId="ADAL" clId="{AD4C09D0-D6D6-4E13-9367-12B49948179E}" dt="2022-02-01T21:33:44.804" v="135" actId="14100"/>
          <ac:cxnSpMkLst>
            <pc:docMk/>
            <pc:sldMk cId="2483711741" sldId="471"/>
            <ac:cxnSpMk id="53" creationId="{00000000-0000-0000-0000-000000000000}"/>
          </ac:cxnSpMkLst>
        </pc:cxnChg>
        <pc:cxnChg chg="mod">
          <ac:chgData name="Jason  Mayberry" userId="cecd4e79-e9a6-45b1-a01a-f51df2288f6a" providerId="ADAL" clId="{AD4C09D0-D6D6-4E13-9367-12B49948179E}" dt="2022-02-01T21:35:12.960" v="173" actId="478"/>
          <ac:cxnSpMkLst>
            <pc:docMk/>
            <pc:sldMk cId="2483711741" sldId="471"/>
            <ac:cxnSpMk id="104" creationId="{82D6EE37-877C-4102-8554-198FA51CA056}"/>
          </ac:cxnSpMkLst>
        </pc:cxnChg>
        <pc:cxnChg chg="mod">
          <ac:chgData name="Jason  Mayberry" userId="cecd4e79-e9a6-45b1-a01a-f51df2288f6a" providerId="ADAL" clId="{AD4C09D0-D6D6-4E13-9367-12B49948179E}" dt="2022-02-01T21:35:12.960" v="173" actId="478"/>
          <ac:cxnSpMkLst>
            <pc:docMk/>
            <pc:sldMk cId="2483711741" sldId="471"/>
            <ac:cxnSpMk id="127" creationId="{8B05367C-6458-4ECE-BF23-1EF9E4BBC508}"/>
          </ac:cxnSpMkLst>
        </pc:cxnChg>
        <pc:cxnChg chg="mod">
          <ac:chgData name="Jason  Mayberry" userId="cecd4e79-e9a6-45b1-a01a-f51df2288f6a" providerId="ADAL" clId="{AD4C09D0-D6D6-4E13-9367-12B49948179E}" dt="2022-02-01T21:33:10.005" v="131" actId="571"/>
          <ac:cxnSpMkLst>
            <pc:docMk/>
            <pc:sldMk cId="2483711741" sldId="471"/>
            <ac:cxnSpMk id="133" creationId="{FF49A595-4EBB-4B8A-818D-DC852105B451}"/>
          </ac:cxnSpMkLst>
        </pc:cxnChg>
        <pc:cxnChg chg="mod">
          <ac:chgData name="Jason  Mayberry" userId="cecd4e79-e9a6-45b1-a01a-f51df2288f6a" providerId="ADAL" clId="{AD4C09D0-D6D6-4E13-9367-12B49948179E}" dt="2022-02-01T21:33:10.005" v="131" actId="571"/>
          <ac:cxnSpMkLst>
            <pc:docMk/>
            <pc:sldMk cId="2483711741" sldId="471"/>
            <ac:cxnSpMk id="139" creationId="{BA1FAABC-89CA-4E5B-92A8-B72BD8A66F80}"/>
          </ac:cxnSpMkLst>
        </pc:cxnChg>
        <pc:cxnChg chg="mod">
          <ac:chgData name="Jason  Mayberry" userId="cecd4e79-e9a6-45b1-a01a-f51df2288f6a" providerId="ADAL" clId="{AD4C09D0-D6D6-4E13-9367-12B49948179E}" dt="2022-02-01T21:33:10.005" v="131" actId="571"/>
          <ac:cxnSpMkLst>
            <pc:docMk/>
            <pc:sldMk cId="2483711741" sldId="471"/>
            <ac:cxnSpMk id="141" creationId="{B35FF4BA-A815-4E67-BDE4-011480AEAA39}"/>
          </ac:cxnSpMkLst>
        </pc:cxnChg>
        <pc:cxnChg chg="mod">
          <ac:chgData name="Jason  Mayberry" userId="cecd4e79-e9a6-45b1-a01a-f51df2288f6a" providerId="ADAL" clId="{AD4C09D0-D6D6-4E13-9367-12B49948179E}" dt="2022-02-01T21:33:10.005" v="131" actId="571"/>
          <ac:cxnSpMkLst>
            <pc:docMk/>
            <pc:sldMk cId="2483711741" sldId="471"/>
            <ac:cxnSpMk id="143" creationId="{17FFFDB3-B6EE-48B9-93DE-31DFDEC7D5A0}"/>
          </ac:cxnSpMkLst>
        </pc:cxnChg>
        <pc:cxnChg chg="mod">
          <ac:chgData name="Jason  Mayberry" userId="cecd4e79-e9a6-45b1-a01a-f51df2288f6a" providerId="ADAL" clId="{AD4C09D0-D6D6-4E13-9367-12B49948179E}" dt="2022-02-01T21:33:10.005" v="131" actId="571"/>
          <ac:cxnSpMkLst>
            <pc:docMk/>
            <pc:sldMk cId="2483711741" sldId="471"/>
            <ac:cxnSpMk id="145" creationId="{B4FFF128-43E4-4415-BECE-7928A5268E6C}"/>
          </ac:cxnSpMkLst>
        </pc:cxnChg>
        <pc:cxnChg chg="mod">
          <ac:chgData name="Jason  Mayberry" userId="cecd4e79-e9a6-45b1-a01a-f51df2288f6a" providerId="ADAL" clId="{AD4C09D0-D6D6-4E13-9367-12B49948179E}" dt="2022-02-01T21:33:37.455" v="134" actId="478"/>
          <ac:cxnSpMkLst>
            <pc:docMk/>
            <pc:sldMk cId="2483711741" sldId="471"/>
            <ac:cxnSpMk id="147" creationId="{3751383D-FCAF-4721-A064-F6D9AAB105FE}"/>
          </ac:cxnSpMkLst>
        </pc:cxnChg>
        <pc:cxnChg chg="mod">
          <ac:chgData name="Jason  Mayberry" userId="cecd4e79-e9a6-45b1-a01a-f51df2288f6a" providerId="ADAL" clId="{AD4C09D0-D6D6-4E13-9367-12B49948179E}" dt="2022-02-01T21:33:34.966" v="132" actId="571"/>
          <ac:cxnSpMkLst>
            <pc:docMk/>
            <pc:sldMk cId="2483711741" sldId="471"/>
            <ac:cxnSpMk id="155" creationId="{281F5095-B9B8-4A9F-BFA6-86A480A2A6D4}"/>
          </ac:cxnSpMkLst>
        </pc:cxnChg>
        <pc:cxnChg chg="mod">
          <ac:chgData name="Jason  Mayberry" userId="cecd4e79-e9a6-45b1-a01a-f51df2288f6a" providerId="ADAL" clId="{AD4C09D0-D6D6-4E13-9367-12B49948179E}" dt="2022-02-01T21:33:34.966" v="132" actId="571"/>
          <ac:cxnSpMkLst>
            <pc:docMk/>
            <pc:sldMk cId="2483711741" sldId="471"/>
            <ac:cxnSpMk id="161" creationId="{8DC44A3A-C33B-4747-9D62-FD24F8E48207}"/>
          </ac:cxnSpMkLst>
        </pc:cxnChg>
        <pc:cxnChg chg="mod">
          <ac:chgData name="Jason  Mayberry" userId="cecd4e79-e9a6-45b1-a01a-f51df2288f6a" providerId="ADAL" clId="{AD4C09D0-D6D6-4E13-9367-12B49948179E}" dt="2022-02-01T21:33:34.966" v="132" actId="571"/>
          <ac:cxnSpMkLst>
            <pc:docMk/>
            <pc:sldMk cId="2483711741" sldId="471"/>
            <ac:cxnSpMk id="163" creationId="{6C223213-70CE-40A8-B618-5CE5E3F2D294}"/>
          </ac:cxnSpMkLst>
        </pc:cxnChg>
        <pc:cxnChg chg="mod">
          <ac:chgData name="Jason  Mayberry" userId="cecd4e79-e9a6-45b1-a01a-f51df2288f6a" providerId="ADAL" clId="{AD4C09D0-D6D6-4E13-9367-12B49948179E}" dt="2022-02-01T21:33:34.966" v="132" actId="571"/>
          <ac:cxnSpMkLst>
            <pc:docMk/>
            <pc:sldMk cId="2483711741" sldId="471"/>
            <ac:cxnSpMk id="165" creationId="{9B27777F-5C0B-4FCC-9792-0B8136DCE1D6}"/>
          </ac:cxnSpMkLst>
        </pc:cxnChg>
        <pc:cxnChg chg="mod">
          <ac:chgData name="Jason  Mayberry" userId="cecd4e79-e9a6-45b1-a01a-f51df2288f6a" providerId="ADAL" clId="{AD4C09D0-D6D6-4E13-9367-12B49948179E}" dt="2022-02-01T21:33:34.966" v="132" actId="571"/>
          <ac:cxnSpMkLst>
            <pc:docMk/>
            <pc:sldMk cId="2483711741" sldId="471"/>
            <ac:cxnSpMk id="167" creationId="{AD8FBE20-993A-4189-9C55-4A73B7756A41}"/>
          </ac:cxnSpMkLst>
        </pc:cxnChg>
        <pc:cxnChg chg="mod">
          <ac:chgData name="Jason  Mayberry" userId="cecd4e79-e9a6-45b1-a01a-f51df2288f6a" providerId="ADAL" clId="{AD4C09D0-D6D6-4E13-9367-12B49948179E}" dt="2022-02-01T21:33:36.221" v="133" actId="478"/>
          <ac:cxnSpMkLst>
            <pc:docMk/>
            <pc:sldMk cId="2483711741" sldId="471"/>
            <ac:cxnSpMk id="169" creationId="{BB7C9FFF-3A83-48B7-8132-FA661222C94E}"/>
          </ac:cxnSpMkLst>
        </pc:cxnChg>
        <pc:cxnChg chg="mod">
          <ac:chgData name="Jason  Mayberry" userId="cecd4e79-e9a6-45b1-a01a-f51df2288f6a" providerId="ADAL" clId="{AD4C09D0-D6D6-4E13-9367-12B49948179E}" dt="2022-02-01T21:33:56.766" v="138" actId="571"/>
          <ac:cxnSpMkLst>
            <pc:docMk/>
            <pc:sldMk cId="2483711741" sldId="471"/>
            <ac:cxnSpMk id="177" creationId="{A8703336-4099-43AD-93C6-58E7275FC879}"/>
          </ac:cxnSpMkLst>
        </pc:cxnChg>
        <pc:cxnChg chg="del mod">
          <ac:chgData name="Jason  Mayberry" userId="cecd4e79-e9a6-45b1-a01a-f51df2288f6a" providerId="ADAL" clId="{AD4C09D0-D6D6-4E13-9367-12B49948179E}" dt="2022-02-01T21:34:05.069" v="140" actId="478"/>
          <ac:cxnSpMkLst>
            <pc:docMk/>
            <pc:sldMk cId="2483711741" sldId="471"/>
            <ac:cxnSpMk id="183" creationId="{0D28383D-2F24-4FC3-BEFA-26B68F888983}"/>
          </ac:cxnSpMkLst>
        </pc:cxnChg>
        <pc:cxnChg chg="mod">
          <ac:chgData name="Jason  Mayberry" userId="cecd4e79-e9a6-45b1-a01a-f51df2288f6a" providerId="ADAL" clId="{AD4C09D0-D6D6-4E13-9367-12B49948179E}" dt="2022-02-01T21:33:56.766" v="138" actId="571"/>
          <ac:cxnSpMkLst>
            <pc:docMk/>
            <pc:sldMk cId="2483711741" sldId="471"/>
            <ac:cxnSpMk id="185" creationId="{206D0194-C462-4AA4-9942-1D02A93AEBD0}"/>
          </ac:cxnSpMkLst>
        </pc:cxnChg>
        <pc:cxnChg chg="mod">
          <ac:chgData name="Jason  Mayberry" userId="cecd4e79-e9a6-45b1-a01a-f51df2288f6a" providerId="ADAL" clId="{AD4C09D0-D6D6-4E13-9367-12B49948179E}" dt="2022-02-01T21:33:56.766" v="138" actId="571"/>
          <ac:cxnSpMkLst>
            <pc:docMk/>
            <pc:sldMk cId="2483711741" sldId="471"/>
            <ac:cxnSpMk id="187" creationId="{93C14E0F-4150-45FF-9FE4-17BC5F7F7586}"/>
          </ac:cxnSpMkLst>
        </pc:cxnChg>
        <pc:cxnChg chg="mod">
          <ac:chgData name="Jason  Mayberry" userId="cecd4e79-e9a6-45b1-a01a-f51df2288f6a" providerId="ADAL" clId="{AD4C09D0-D6D6-4E13-9367-12B49948179E}" dt="2022-02-01T21:33:56.766" v="138" actId="571"/>
          <ac:cxnSpMkLst>
            <pc:docMk/>
            <pc:sldMk cId="2483711741" sldId="471"/>
            <ac:cxnSpMk id="189" creationId="{5EF079A3-6B0E-4181-AAD5-F6AC17955D8D}"/>
          </ac:cxnSpMkLst>
        </pc:cxnChg>
        <pc:cxnChg chg="mod">
          <ac:chgData name="Jason  Mayberry" userId="cecd4e79-e9a6-45b1-a01a-f51df2288f6a" providerId="ADAL" clId="{AD4C09D0-D6D6-4E13-9367-12B49948179E}" dt="2022-02-01T21:33:56.766" v="138" actId="571"/>
          <ac:cxnSpMkLst>
            <pc:docMk/>
            <pc:sldMk cId="2483711741" sldId="471"/>
            <ac:cxnSpMk id="191" creationId="{DBD73146-DFBC-4164-8DF7-80AC86F7819E}"/>
          </ac:cxnSpMkLst>
        </pc:cxnChg>
        <pc:cxnChg chg="mod">
          <ac:chgData name="Jason  Mayberry" userId="cecd4e79-e9a6-45b1-a01a-f51df2288f6a" providerId="ADAL" clId="{AD4C09D0-D6D6-4E13-9367-12B49948179E}" dt="2022-02-01T21:34:55.304" v="153" actId="571"/>
          <ac:cxnSpMkLst>
            <pc:docMk/>
            <pc:sldMk cId="2483711741" sldId="471"/>
            <ac:cxnSpMk id="199" creationId="{A880E14A-D40F-4E5C-9C71-325E62F07081}"/>
          </ac:cxnSpMkLst>
        </pc:cxnChg>
        <pc:cxnChg chg="mod">
          <ac:chgData name="Jason  Mayberry" userId="cecd4e79-e9a6-45b1-a01a-f51df2288f6a" providerId="ADAL" clId="{AD4C09D0-D6D6-4E13-9367-12B49948179E}" dt="2022-02-01T21:34:55.304" v="153" actId="571"/>
          <ac:cxnSpMkLst>
            <pc:docMk/>
            <pc:sldMk cId="2483711741" sldId="471"/>
            <ac:cxnSpMk id="205" creationId="{CBC9096F-00DB-470D-933F-F835DFAE9399}"/>
          </ac:cxnSpMkLst>
        </pc:cxnChg>
        <pc:cxnChg chg="mod">
          <ac:chgData name="Jason  Mayberry" userId="cecd4e79-e9a6-45b1-a01a-f51df2288f6a" providerId="ADAL" clId="{AD4C09D0-D6D6-4E13-9367-12B49948179E}" dt="2022-02-01T21:34:55.304" v="153" actId="571"/>
          <ac:cxnSpMkLst>
            <pc:docMk/>
            <pc:sldMk cId="2483711741" sldId="471"/>
            <ac:cxnSpMk id="207" creationId="{4D084418-F2DB-4CAA-B350-49933667034C}"/>
          </ac:cxnSpMkLst>
        </pc:cxnChg>
        <pc:cxnChg chg="mod">
          <ac:chgData name="Jason  Mayberry" userId="cecd4e79-e9a6-45b1-a01a-f51df2288f6a" providerId="ADAL" clId="{AD4C09D0-D6D6-4E13-9367-12B49948179E}" dt="2022-02-01T21:34:55.304" v="153" actId="571"/>
          <ac:cxnSpMkLst>
            <pc:docMk/>
            <pc:sldMk cId="2483711741" sldId="471"/>
            <ac:cxnSpMk id="209" creationId="{DDBB9777-AC3A-498E-B19D-EFAB5299DF79}"/>
          </ac:cxnSpMkLst>
        </pc:cxnChg>
        <pc:cxnChg chg="del mod">
          <ac:chgData name="Jason  Mayberry" userId="cecd4e79-e9a6-45b1-a01a-f51df2288f6a" providerId="ADAL" clId="{AD4C09D0-D6D6-4E13-9367-12B49948179E}" dt="2022-02-01T21:34:35.109" v="149" actId="478"/>
          <ac:cxnSpMkLst>
            <pc:docMk/>
            <pc:sldMk cId="2483711741" sldId="471"/>
            <ac:cxnSpMk id="211" creationId="{C16F21D6-FBC4-4B1A-A75A-7A5B0119383C}"/>
          </ac:cxnSpMkLst>
        </pc:cxnChg>
        <pc:cxnChg chg="mod">
          <ac:chgData name="Jason  Mayberry" userId="cecd4e79-e9a6-45b1-a01a-f51df2288f6a" providerId="ADAL" clId="{AD4C09D0-D6D6-4E13-9367-12B49948179E}" dt="2022-02-01T21:34:55.304" v="153" actId="571"/>
          <ac:cxnSpMkLst>
            <pc:docMk/>
            <pc:sldMk cId="2483711741" sldId="471"/>
            <ac:cxnSpMk id="213" creationId="{E38FEBC3-D84D-44BC-9A28-473388C5DD7D}"/>
          </ac:cxnSpMkLst>
        </pc:cxnChg>
        <pc:cxnChg chg="add mod">
          <ac:chgData name="Jason  Mayberry" userId="cecd4e79-e9a6-45b1-a01a-f51df2288f6a" providerId="ADAL" clId="{AD4C09D0-D6D6-4E13-9367-12B49948179E}" dt="2022-02-01T21:38:05.897" v="183" actId="1035"/>
          <ac:cxnSpMkLst>
            <pc:docMk/>
            <pc:sldMk cId="2483711741" sldId="471"/>
            <ac:cxnSpMk id="218" creationId="{4A7FE464-CB86-40C9-87E0-5661169DCFBE}"/>
          </ac:cxnSpMkLst>
        </pc:cxnChg>
        <pc:cxnChg chg="add del mod">
          <ac:chgData name="Jason  Mayberry" userId="cecd4e79-e9a6-45b1-a01a-f51df2288f6a" providerId="ADAL" clId="{AD4C09D0-D6D6-4E13-9367-12B49948179E}" dt="2022-02-01T21:34:41.953" v="151" actId="478"/>
          <ac:cxnSpMkLst>
            <pc:docMk/>
            <pc:sldMk cId="2483711741" sldId="471"/>
            <ac:cxnSpMk id="219" creationId="{420C6AAA-C24C-4A3E-83D2-436DB57EA78C}"/>
          </ac:cxnSpMkLst>
        </pc:cxnChg>
        <pc:cxnChg chg="add mod">
          <ac:chgData name="Jason  Mayberry" userId="cecd4e79-e9a6-45b1-a01a-f51df2288f6a" providerId="ADAL" clId="{AD4C09D0-D6D6-4E13-9367-12B49948179E}" dt="2022-02-01T21:38:10.258" v="186" actId="1035"/>
          <ac:cxnSpMkLst>
            <pc:docMk/>
            <pc:sldMk cId="2483711741" sldId="471"/>
            <ac:cxnSpMk id="220" creationId="{93504023-23A6-44D7-A104-9BD50DA1AB26}"/>
          </ac:cxnSpMkLst>
        </pc:cxnChg>
      </pc:sldChg>
      <pc:sldChg chg="addSp delSp modSp mod">
        <pc:chgData name="Jason  Mayberry" userId="cecd4e79-e9a6-45b1-a01a-f51df2288f6a" providerId="ADAL" clId="{AD4C09D0-D6D6-4E13-9367-12B49948179E}" dt="2022-02-01T21:31:46.341" v="126" actId="1035"/>
        <pc:sldMkLst>
          <pc:docMk/>
          <pc:sldMk cId="2570827864" sldId="473"/>
        </pc:sldMkLst>
        <pc:spChg chg="add mod">
          <ac:chgData name="Jason  Mayberry" userId="cecd4e79-e9a6-45b1-a01a-f51df2288f6a" providerId="ADAL" clId="{AD4C09D0-D6D6-4E13-9367-12B49948179E}" dt="2022-02-01T21:29:43.413" v="94" actId="164"/>
          <ac:spMkLst>
            <pc:docMk/>
            <pc:sldMk cId="2570827864" sldId="473"/>
            <ac:spMk id="4" creationId="{6D2C2A91-6827-47CE-B9A6-310DD31CBC31}"/>
          </ac:spMkLst>
        </pc:spChg>
        <pc:spChg chg="mod">
          <ac:chgData name="Jason  Mayberry" userId="cecd4e79-e9a6-45b1-a01a-f51df2288f6a" providerId="ADAL" clId="{AD4C09D0-D6D6-4E13-9367-12B49948179E}" dt="2022-02-01T21:31:40.273" v="123" actId="1037"/>
          <ac:spMkLst>
            <pc:docMk/>
            <pc:sldMk cId="2570827864" sldId="473"/>
            <ac:spMk id="68" creationId="{00000000-0000-0000-0000-000000000000}"/>
          </ac:spMkLst>
        </pc:spChg>
        <pc:spChg chg="add del mod">
          <ac:chgData name="Jason  Mayberry" userId="cecd4e79-e9a6-45b1-a01a-f51df2288f6a" providerId="ADAL" clId="{AD4C09D0-D6D6-4E13-9367-12B49948179E}" dt="2022-02-01T21:28:05.719" v="67" actId="478"/>
          <ac:spMkLst>
            <pc:docMk/>
            <pc:sldMk cId="2570827864" sldId="473"/>
            <ac:spMk id="126" creationId="{FF780020-B576-4126-90B0-99B404FF8394}"/>
          </ac:spMkLst>
        </pc:spChg>
        <pc:spChg chg="add del mod">
          <ac:chgData name="Jason  Mayberry" userId="cecd4e79-e9a6-45b1-a01a-f51df2288f6a" providerId="ADAL" clId="{AD4C09D0-D6D6-4E13-9367-12B49948179E}" dt="2022-02-01T21:29:36.499" v="92" actId="478"/>
          <ac:spMkLst>
            <pc:docMk/>
            <pc:sldMk cId="2570827864" sldId="473"/>
            <ac:spMk id="127" creationId="{A792073B-A25C-424B-A587-58B04AE5219D}"/>
          </ac:spMkLst>
        </pc:spChg>
        <pc:spChg chg="add del mod">
          <ac:chgData name="Jason  Mayberry" userId="cecd4e79-e9a6-45b1-a01a-f51df2288f6a" providerId="ADAL" clId="{AD4C09D0-D6D6-4E13-9367-12B49948179E}" dt="2022-02-01T21:29:02.693" v="86"/>
          <ac:spMkLst>
            <pc:docMk/>
            <pc:sldMk cId="2570827864" sldId="473"/>
            <ac:spMk id="128" creationId="{C8286B15-4254-4363-98AD-7B1B43B93752}"/>
          </ac:spMkLst>
        </pc:spChg>
        <pc:spChg chg="add del mod">
          <ac:chgData name="Jason  Mayberry" userId="cecd4e79-e9a6-45b1-a01a-f51df2288f6a" providerId="ADAL" clId="{AD4C09D0-D6D6-4E13-9367-12B49948179E}" dt="2022-02-01T21:29:02.693" v="86"/>
          <ac:spMkLst>
            <pc:docMk/>
            <pc:sldMk cId="2570827864" sldId="473"/>
            <ac:spMk id="129" creationId="{66370443-DD92-45F7-83C4-C25EC5E15087}"/>
          </ac:spMkLst>
        </pc:spChg>
        <pc:spChg chg="mod">
          <ac:chgData name="Jason  Mayberry" userId="cecd4e79-e9a6-45b1-a01a-f51df2288f6a" providerId="ADAL" clId="{AD4C09D0-D6D6-4E13-9367-12B49948179E}" dt="2022-02-01T21:28:58.649" v="83" actId="571"/>
          <ac:spMkLst>
            <pc:docMk/>
            <pc:sldMk cId="2570827864" sldId="473"/>
            <ac:spMk id="131" creationId="{1085604D-313E-49B5-BC27-871A84D88FDB}"/>
          </ac:spMkLst>
        </pc:spChg>
        <pc:spChg chg="mod">
          <ac:chgData name="Jason  Mayberry" userId="cecd4e79-e9a6-45b1-a01a-f51df2288f6a" providerId="ADAL" clId="{AD4C09D0-D6D6-4E13-9367-12B49948179E}" dt="2022-02-01T21:28:58.649" v="83" actId="571"/>
          <ac:spMkLst>
            <pc:docMk/>
            <pc:sldMk cId="2570827864" sldId="473"/>
            <ac:spMk id="132" creationId="{01EF75C4-27D5-41E0-818C-1210536A86A7}"/>
          </ac:spMkLst>
        </pc:spChg>
        <pc:spChg chg="mod">
          <ac:chgData name="Jason  Mayberry" userId="cecd4e79-e9a6-45b1-a01a-f51df2288f6a" providerId="ADAL" clId="{AD4C09D0-D6D6-4E13-9367-12B49948179E}" dt="2022-02-01T21:28:58.364" v="82" actId="571"/>
          <ac:spMkLst>
            <pc:docMk/>
            <pc:sldMk cId="2570827864" sldId="473"/>
            <ac:spMk id="134" creationId="{208587D0-75AF-46D4-98B6-86588CCB388B}"/>
          </ac:spMkLst>
        </pc:spChg>
        <pc:spChg chg="mod">
          <ac:chgData name="Jason  Mayberry" userId="cecd4e79-e9a6-45b1-a01a-f51df2288f6a" providerId="ADAL" clId="{AD4C09D0-D6D6-4E13-9367-12B49948179E}" dt="2022-02-01T21:28:58.364" v="82" actId="571"/>
          <ac:spMkLst>
            <pc:docMk/>
            <pc:sldMk cId="2570827864" sldId="473"/>
            <ac:spMk id="135" creationId="{4DEBA238-093C-45EE-A274-DE5CF385D158}"/>
          </ac:spMkLst>
        </pc:spChg>
        <pc:spChg chg="add mod">
          <ac:chgData name="Jason  Mayberry" userId="cecd4e79-e9a6-45b1-a01a-f51df2288f6a" providerId="ADAL" clId="{AD4C09D0-D6D6-4E13-9367-12B49948179E}" dt="2022-02-01T21:29:09.023" v="87" actId="571"/>
          <ac:spMkLst>
            <pc:docMk/>
            <pc:sldMk cId="2570827864" sldId="473"/>
            <ac:spMk id="136" creationId="{15814F61-9389-4060-A3F5-95B7D100833C}"/>
          </ac:spMkLst>
        </pc:spChg>
        <pc:spChg chg="add mod">
          <ac:chgData name="Jason  Mayberry" userId="cecd4e79-e9a6-45b1-a01a-f51df2288f6a" providerId="ADAL" clId="{AD4C09D0-D6D6-4E13-9367-12B49948179E}" dt="2022-02-01T21:29:12.996" v="88" actId="571"/>
          <ac:spMkLst>
            <pc:docMk/>
            <pc:sldMk cId="2570827864" sldId="473"/>
            <ac:spMk id="137" creationId="{9A2DCA34-FFD5-43D7-BD24-87A64DA8A9F1}"/>
          </ac:spMkLst>
        </pc:spChg>
        <pc:spChg chg="add mod">
          <ac:chgData name="Jason  Mayberry" userId="cecd4e79-e9a6-45b1-a01a-f51df2288f6a" providerId="ADAL" clId="{AD4C09D0-D6D6-4E13-9367-12B49948179E}" dt="2022-02-01T21:29:18.362" v="89" actId="571"/>
          <ac:spMkLst>
            <pc:docMk/>
            <pc:sldMk cId="2570827864" sldId="473"/>
            <ac:spMk id="138" creationId="{AAD554BE-10FA-4798-A9B4-C52719555647}"/>
          </ac:spMkLst>
        </pc:spChg>
        <pc:spChg chg="add mod">
          <ac:chgData name="Jason  Mayberry" userId="cecd4e79-e9a6-45b1-a01a-f51df2288f6a" providerId="ADAL" clId="{AD4C09D0-D6D6-4E13-9367-12B49948179E}" dt="2022-02-01T21:29:22.439" v="90" actId="571"/>
          <ac:spMkLst>
            <pc:docMk/>
            <pc:sldMk cId="2570827864" sldId="473"/>
            <ac:spMk id="139" creationId="{9CAC8659-301B-4F2B-B584-B571943DC6DB}"/>
          </ac:spMkLst>
        </pc:spChg>
        <pc:spChg chg="add mod">
          <ac:chgData name="Jason  Mayberry" userId="cecd4e79-e9a6-45b1-a01a-f51df2288f6a" providerId="ADAL" clId="{AD4C09D0-D6D6-4E13-9367-12B49948179E}" dt="2022-02-01T21:29:28.514" v="91" actId="571"/>
          <ac:spMkLst>
            <pc:docMk/>
            <pc:sldMk cId="2570827864" sldId="473"/>
            <ac:spMk id="140" creationId="{69E9ABFA-962D-4E85-B744-D3EC528D810D}"/>
          </ac:spMkLst>
        </pc:spChg>
        <pc:spChg chg="add mod">
          <ac:chgData name="Jason  Mayberry" userId="cecd4e79-e9a6-45b1-a01a-f51df2288f6a" providerId="ADAL" clId="{AD4C09D0-D6D6-4E13-9367-12B49948179E}" dt="2022-02-01T21:29:43.413" v="94" actId="164"/>
          <ac:spMkLst>
            <pc:docMk/>
            <pc:sldMk cId="2570827864" sldId="473"/>
            <ac:spMk id="141" creationId="{97593E27-DB21-4FD7-A097-3C1854BEE631}"/>
          </ac:spMkLst>
        </pc:spChg>
        <pc:spChg chg="del mod topLvl">
          <ac:chgData name="Jason  Mayberry" userId="cecd4e79-e9a6-45b1-a01a-f51df2288f6a" providerId="ADAL" clId="{AD4C09D0-D6D6-4E13-9367-12B49948179E}" dt="2022-02-01T21:30:50.116" v="115" actId="478"/>
          <ac:spMkLst>
            <pc:docMk/>
            <pc:sldMk cId="2570827864" sldId="473"/>
            <ac:spMk id="143" creationId="{C47620DC-C4F8-49BB-BE20-11EB3B3C7C2C}"/>
          </ac:spMkLst>
        </pc:spChg>
        <pc:spChg chg="del mod topLvl">
          <ac:chgData name="Jason  Mayberry" userId="cecd4e79-e9a6-45b1-a01a-f51df2288f6a" providerId="ADAL" clId="{AD4C09D0-D6D6-4E13-9367-12B49948179E}" dt="2022-02-01T21:30:52.868" v="116" actId="478"/>
          <ac:spMkLst>
            <pc:docMk/>
            <pc:sldMk cId="2570827864" sldId="473"/>
            <ac:spMk id="144" creationId="{78CF85F5-5EEB-41DC-9268-107CB992DC8B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46" creationId="{BA9C661A-DF79-4413-874F-A490CC425BC1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49" creationId="{57EAD265-2A41-4490-9D20-B04E07818D6E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0" creationId="{B79E5652-37D9-4D0E-BB7C-6823F3EB1480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1" creationId="{FA576C98-8109-44B2-872F-6AE96ADA81A1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2" creationId="{63EA4323-3A9C-4C7C-B51F-3D84133109A3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3" creationId="{820B143A-5DB2-490A-B1F1-EE060EF30486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4" creationId="{C09AF75A-68FB-44FD-971E-45D809A66BFB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5" creationId="{734D3D7C-9BD8-449A-B144-3100EA050AA6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6" creationId="{709ED95A-037D-4D6E-AE13-7725513909EB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7" creationId="{6C1CBC44-44DB-4D77-BEF8-F542C07F1413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58" creationId="{EA5605A6-567D-4FB0-B28E-3DB7F6CBB24B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0" creationId="{4A0C2BFA-1703-47F2-B2C3-23A9F0B16791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1" creationId="{F49855A1-58E4-4AC1-ADAB-1488336BBB52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2" creationId="{7DBC43AD-99E1-499C-A440-0995C690CF3D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3" creationId="{93D7A28F-4F7F-4D48-818B-D31D0A9CB27B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4" creationId="{0F0B20C2-51E0-4B55-BB9C-79DB58BBC557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5" creationId="{967497A6-D2A8-45CA-A783-B9C440567290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6" creationId="{68B2B107-53AF-4EBE-A9D5-3F47F713073D}"/>
          </ac:spMkLst>
        </pc:spChg>
        <pc:spChg chg="mod">
          <ac:chgData name="Jason  Mayberry" userId="cecd4e79-e9a6-45b1-a01a-f51df2288f6a" providerId="ADAL" clId="{AD4C09D0-D6D6-4E13-9367-12B49948179E}" dt="2022-02-01T21:29:46.728" v="97" actId="571"/>
          <ac:spMkLst>
            <pc:docMk/>
            <pc:sldMk cId="2570827864" sldId="473"/>
            <ac:spMk id="167" creationId="{E6D0A5C0-F7DA-46C2-BBF2-D3A27AC53DCB}"/>
          </ac:spMkLst>
        </pc:spChg>
        <pc:spChg chg="mod">
          <ac:chgData name="Jason  Mayberry" userId="cecd4e79-e9a6-45b1-a01a-f51df2288f6a" providerId="ADAL" clId="{AD4C09D0-D6D6-4E13-9367-12B49948179E}" dt="2022-02-01T21:29:55.154" v="98" actId="571"/>
          <ac:spMkLst>
            <pc:docMk/>
            <pc:sldMk cId="2570827864" sldId="473"/>
            <ac:spMk id="169" creationId="{389A0BD3-2F5A-410E-8E12-81A56E57A9CA}"/>
          </ac:spMkLst>
        </pc:spChg>
        <pc:spChg chg="mod">
          <ac:chgData name="Jason  Mayberry" userId="cecd4e79-e9a6-45b1-a01a-f51df2288f6a" providerId="ADAL" clId="{AD4C09D0-D6D6-4E13-9367-12B49948179E}" dt="2022-02-01T21:29:55.154" v="98" actId="571"/>
          <ac:spMkLst>
            <pc:docMk/>
            <pc:sldMk cId="2570827864" sldId="473"/>
            <ac:spMk id="170" creationId="{F8A75A2E-7E41-47AD-AE76-AE086F141E66}"/>
          </ac:spMkLst>
        </pc:spChg>
        <pc:spChg chg="mod">
          <ac:chgData name="Jason  Mayberry" userId="cecd4e79-e9a6-45b1-a01a-f51df2288f6a" providerId="ADAL" clId="{AD4C09D0-D6D6-4E13-9367-12B49948179E}" dt="2022-02-01T21:30:03.790" v="101" actId="571"/>
          <ac:spMkLst>
            <pc:docMk/>
            <pc:sldMk cId="2570827864" sldId="473"/>
            <ac:spMk id="172" creationId="{453CDB30-EEEA-4077-89CC-8C9A24141921}"/>
          </ac:spMkLst>
        </pc:spChg>
        <pc:spChg chg="mod">
          <ac:chgData name="Jason  Mayberry" userId="cecd4e79-e9a6-45b1-a01a-f51df2288f6a" providerId="ADAL" clId="{AD4C09D0-D6D6-4E13-9367-12B49948179E}" dt="2022-02-01T21:30:03.790" v="101" actId="571"/>
          <ac:spMkLst>
            <pc:docMk/>
            <pc:sldMk cId="2570827864" sldId="473"/>
            <ac:spMk id="173" creationId="{2A844781-2FB0-4379-AEF4-FE5C5A853D6D}"/>
          </ac:spMkLst>
        </pc:spChg>
        <pc:spChg chg="mod">
          <ac:chgData name="Jason  Mayberry" userId="cecd4e79-e9a6-45b1-a01a-f51df2288f6a" providerId="ADAL" clId="{AD4C09D0-D6D6-4E13-9367-12B49948179E}" dt="2022-02-01T21:30:10.188" v="102" actId="571"/>
          <ac:spMkLst>
            <pc:docMk/>
            <pc:sldMk cId="2570827864" sldId="473"/>
            <ac:spMk id="175" creationId="{EF66C811-6BB7-4117-AD6E-4CE7C2C9D30E}"/>
          </ac:spMkLst>
        </pc:spChg>
        <pc:spChg chg="mod">
          <ac:chgData name="Jason  Mayberry" userId="cecd4e79-e9a6-45b1-a01a-f51df2288f6a" providerId="ADAL" clId="{AD4C09D0-D6D6-4E13-9367-12B49948179E}" dt="2022-02-01T21:30:10.188" v="102" actId="571"/>
          <ac:spMkLst>
            <pc:docMk/>
            <pc:sldMk cId="2570827864" sldId="473"/>
            <ac:spMk id="176" creationId="{36E7E1BB-F152-422F-AEB3-08CF9F15518F}"/>
          </ac:spMkLst>
        </pc:spChg>
        <pc:spChg chg="mod">
          <ac:chgData name="Jason  Mayberry" userId="cecd4e79-e9a6-45b1-a01a-f51df2288f6a" providerId="ADAL" clId="{AD4C09D0-D6D6-4E13-9367-12B49948179E}" dt="2022-02-01T21:30:21.154" v="108" actId="571"/>
          <ac:spMkLst>
            <pc:docMk/>
            <pc:sldMk cId="2570827864" sldId="473"/>
            <ac:spMk id="178" creationId="{57208460-91F5-43EB-BBF7-FAC704754EC0}"/>
          </ac:spMkLst>
        </pc:spChg>
        <pc:spChg chg="mod">
          <ac:chgData name="Jason  Mayberry" userId="cecd4e79-e9a6-45b1-a01a-f51df2288f6a" providerId="ADAL" clId="{AD4C09D0-D6D6-4E13-9367-12B49948179E}" dt="2022-02-01T21:30:21.154" v="108" actId="571"/>
          <ac:spMkLst>
            <pc:docMk/>
            <pc:sldMk cId="2570827864" sldId="473"/>
            <ac:spMk id="179" creationId="{6021B609-5D18-4E6E-820C-CCD7470738F5}"/>
          </ac:spMkLst>
        </pc:spChg>
        <pc:spChg chg="mod">
          <ac:chgData name="Jason  Mayberry" userId="cecd4e79-e9a6-45b1-a01a-f51df2288f6a" providerId="ADAL" clId="{AD4C09D0-D6D6-4E13-9367-12B49948179E}" dt="2022-02-01T21:30:23.743" v="109" actId="571"/>
          <ac:spMkLst>
            <pc:docMk/>
            <pc:sldMk cId="2570827864" sldId="473"/>
            <ac:spMk id="181" creationId="{49B5B75B-63B6-4EBD-903F-904012CD6288}"/>
          </ac:spMkLst>
        </pc:spChg>
        <pc:spChg chg="mod">
          <ac:chgData name="Jason  Mayberry" userId="cecd4e79-e9a6-45b1-a01a-f51df2288f6a" providerId="ADAL" clId="{AD4C09D0-D6D6-4E13-9367-12B49948179E}" dt="2022-02-01T21:30:23.743" v="109" actId="571"/>
          <ac:spMkLst>
            <pc:docMk/>
            <pc:sldMk cId="2570827864" sldId="473"/>
            <ac:spMk id="182" creationId="{FC7A9798-1C05-41E3-8168-148E17682339}"/>
          </ac:spMkLst>
        </pc:spChg>
        <pc:spChg chg="mod">
          <ac:chgData name="Jason  Mayberry" userId="cecd4e79-e9a6-45b1-a01a-f51df2288f6a" providerId="ADAL" clId="{AD4C09D0-D6D6-4E13-9367-12B49948179E}" dt="2022-02-01T21:30:37.090" v="112" actId="571"/>
          <ac:spMkLst>
            <pc:docMk/>
            <pc:sldMk cId="2570827864" sldId="473"/>
            <ac:spMk id="184" creationId="{AD8941E6-5381-44B8-A5BD-9FC6260E9C36}"/>
          </ac:spMkLst>
        </pc:spChg>
        <pc:spChg chg="mod">
          <ac:chgData name="Jason  Mayberry" userId="cecd4e79-e9a6-45b1-a01a-f51df2288f6a" providerId="ADAL" clId="{AD4C09D0-D6D6-4E13-9367-12B49948179E}" dt="2022-02-01T21:30:37.090" v="112" actId="571"/>
          <ac:spMkLst>
            <pc:docMk/>
            <pc:sldMk cId="2570827864" sldId="473"/>
            <ac:spMk id="185" creationId="{50DDA916-DDA4-417F-94F5-C9A60DE481EB}"/>
          </ac:spMkLst>
        </pc:spChg>
        <pc:spChg chg="mod">
          <ac:chgData name="Jason  Mayberry" userId="cecd4e79-e9a6-45b1-a01a-f51df2288f6a" providerId="ADAL" clId="{AD4C09D0-D6D6-4E13-9367-12B49948179E}" dt="2022-02-01T21:30:40.930" v="113" actId="571"/>
          <ac:spMkLst>
            <pc:docMk/>
            <pc:sldMk cId="2570827864" sldId="473"/>
            <ac:spMk id="187" creationId="{812588A6-5101-445F-ADC5-7A9F5D1B09F3}"/>
          </ac:spMkLst>
        </pc:spChg>
        <pc:spChg chg="mod">
          <ac:chgData name="Jason  Mayberry" userId="cecd4e79-e9a6-45b1-a01a-f51df2288f6a" providerId="ADAL" clId="{AD4C09D0-D6D6-4E13-9367-12B49948179E}" dt="2022-02-01T21:30:40.930" v="113" actId="571"/>
          <ac:spMkLst>
            <pc:docMk/>
            <pc:sldMk cId="2570827864" sldId="473"/>
            <ac:spMk id="188" creationId="{CE9B1695-01A2-4670-8F6F-628D5D5879F6}"/>
          </ac:spMkLst>
        </pc:spChg>
        <pc:spChg chg="mod">
          <ac:chgData name="Jason  Mayberry" userId="cecd4e79-e9a6-45b1-a01a-f51df2288f6a" providerId="ADAL" clId="{AD4C09D0-D6D6-4E13-9367-12B49948179E}" dt="2022-02-01T21:30:46.147" v="114" actId="571"/>
          <ac:spMkLst>
            <pc:docMk/>
            <pc:sldMk cId="2570827864" sldId="473"/>
            <ac:spMk id="190" creationId="{820CD07A-C2E8-4DA7-B592-2562873D2519}"/>
          </ac:spMkLst>
        </pc:spChg>
        <pc:spChg chg="mod">
          <ac:chgData name="Jason  Mayberry" userId="cecd4e79-e9a6-45b1-a01a-f51df2288f6a" providerId="ADAL" clId="{AD4C09D0-D6D6-4E13-9367-12B49948179E}" dt="2022-02-01T21:30:46.147" v="114" actId="571"/>
          <ac:spMkLst>
            <pc:docMk/>
            <pc:sldMk cId="2570827864" sldId="473"/>
            <ac:spMk id="191" creationId="{EA66DACC-AFFB-4C28-94FE-0DEA9BF5CD53}"/>
          </ac:spMkLst>
        </pc:spChg>
        <pc:spChg chg="mod">
          <ac:chgData name="Jason  Mayberry" userId="cecd4e79-e9a6-45b1-a01a-f51df2288f6a" providerId="ADAL" clId="{AD4C09D0-D6D6-4E13-9367-12B49948179E}" dt="2022-02-01T21:31:11.218" v="117" actId="571"/>
          <ac:spMkLst>
            <pc:docMk/>
            <pc:sldMk cId="2570827864" sldId="473"/>
            <ac:spMk id="193" creationId="{42D307BF-59AB-4A69-AEA1-D97257DA4AC9}"/>
          </ac:spMkLst>
        </pc:spChg>
        <pc:spChg chg="mod">
          <ac:chgData name="Jason  Mayberry" userId="cecd4e79-e9a6-45b1-a01a-f51df2288f6a" providerId="ADAL" clId="{AD4C09D0-D6D6-4E13-9367-12B49948179E}" dt="2022-02-01T21:31:17.946" v="119" actId="1076"/>
          <ac:spMkLst>
            <pc:docMk/>
            <pc:sldMk cId="2570827864" sldId="473"/>
            <ac:spMk id="194" creationId="{70667EEE-6029-494D-86ED-EDE54D37A505}"/>
          </ac:spMkLst>
        </pc:spChg>
        <pc:spChg chg="mod">
          <ac:chgData name="Jason  Mayberry" userId="cecd4e79-e9a6-45b1-a01a-f51df2288f6a" providerId="ADAL" clId="{AD4C09D0-D6D6-4E13-9367-12B49948179E}" dt="2022-02-01T21:31:31.543" v="120" actId="571"/>
          <ac:spMkLst>
            <pc:docMk/>
            <pc:sldMk cId="2570827864" sldId="473"/>
            <ac:spMk id="196" creationId="{7BD12D1B-33D9-4CCD-9244-FADE3A33B6FB}"/>
          </ac:spMkLst>
        </pc:spChg>
        <pc:spChg chg="mod">
          <ac:chgData name="Jason  Mayberry" userId="cecd4e79-e9a6-45b1-a01a-f51df2288f6a" providerId="ADAL" clId="{AD4C09D0-D6D6-4E13-9367-12B49948179E}" dt="2022-02-01T21:31:31.543" v="120" actId="571"/>
          <ac:spMkLst>
            <pc:docMk/>
            <pc:sldMk cId="2570827864" sldId="473"/>
            <ac:spMk id="197" creationId="{D8617BF2-CDC8-4691-9A36-6BD34818A90C}"/>
          </ac:spMkLst>
        </pc:spChg>
        <pc:grpChg chg="add mod">
          <ac:chgData name="Jason  Mayberry" userId="cecd4e79-e9a6-45b1-a01a-f51df2288f6a" providerId="ADAL" clId="{AD4C09D0-D6D6-4E13-9367-12B49948179E}" dt="2022-02-01T21:29:00.790" v="85" actId="164"/>
          <ac:grpSpMkLst>
            <pc:docMk/>
            <pc:sldMk cId="2570827864" sldId="473"/>
            <ac:grpSpMk id="7" creationId="{CD0E80F9-CDCB-47BC-A65E-89C4DB51C87D}"/>
          </ac:grpSpMkLst>
        </pc:grpChg>
        <pc:grpChg chg="add mod">
          <ac:chgData name="Jason  Mayberry" userId="cecd4e79-e9a6-45b1-a01a-f51df2288f6a" providerId="ADAL" clId="{AD4C09D0-D6D6-4E13-9367-12B49948179E}" dt="2022-02-01T21:29:43.413" v="94" actId="164"/>
          <ac:grpSpMkLst>
            <pc:docMk/>
            <pc:sldMk cId="2570827864" sldId="473"/>
            <ac:grpSpMk id="24" creationId="{9B233D27-517F-485E-8152-90152B4827DB}"/>
          </ac:grpSpMkLst>
        </pc:grpChg>
        <pc:grpChg chg="add mod">
          <ac:chgData name="Jason  Mayberry" userId="cecd4e79-e9a6-45b1-a01a-f51df2288f6a" providerId="ADAL" clId="{AD4C09D0-D6D6-4E13-9367-12B49948179E}" dt="2022-02-01T21:28:58.649" v="83" actId="571"/>
          <ac:grpSpMkLst>
            <pc:docMk/>
            <pc:sldMk cId="2570827864" sldId="473"/>
            <ac:grpSpMk id="130" creationId="{0B1A6DC9-7B90-4B5D-AED6-48F36E5E69E5}"/>
          </ac:grpSpMkLst>
        </pc:grpChg>
        <pc:grpChg chg="add mod">
          <ac:chgData name="Jason  Mayberry" userId="cecd4e79-e9a6-45b1-a01a-f51df2288f6a" providerId="ADAL" clId="{AD4C09D0-D6D6-4E13-9367-12B49948179E}" dt="2022-02-01T21:28:58.364" v="82" actId="571"/>
          <ac:grpSpMkLst>
            <pc:docMk/>
            <pc:sldMk cId="2570827864" sldId="473"/>
            <ac:grpSpMk id="133" creationId="{9AD1178C-93BF-4A4A-B742-081A2717463A}"/>
          </ac:grpSpMkLst>
        </pc:grpChg>
        <pc:grpChg chg="add del mod">
          <ac:chgData name="Jason  Mayberry" userId="cecd4e79-e9a6-45b1-a01a-f51df2288f6a" providerId="ADAL" clId="{AD4C09D0-D6D6-4E13-9367-12B49948179E}" dt="2022-02-01T21:30:50.116" v="115" actId="478"/>
          <ac:grpSpMkLst>
            <pc:docMk/>
            <pc:sldMk cId="2570827864" sldId="473"/>
            <ac:grpSpMk id="142" creationId="{2E5AC2F7-4CDC-4BCD-87C6-A4AFC5FE3A34}"/>
          </ac:grpSpMkLst>
        </pc:grpChg>
        <pc:grpChg chg="add mod">
          <ac:chgData name="Jason  Mayberry" userId="cecd4e79-e9a6-45b1-a01a-f51df2288f6a" providerId="ADAL" clId="{AD4C09D0-D6D6-4E13-9367-12B49948179E}" dt="2022-02-01T21:29:46.728" v="97" actId="571"/>
          <ac:grpSpMkLst>
            <pc:docMk/>
            <pc:sldMk cId="2570827864" sldId="473"/>
            <ac:grpSpMk id="145" creationId="{ECBB3E8A-8AB1-4A50-AC39-1DAF2A49F5F0}"/>
          </ac:grpSpMkLst>
        </pc:grpChg>
        <pc:grpChg chg="mod">
          <ac:chgData name="Jason  Mayberry" userId="cecd4e79-e9a6-45b1-a01a-f51df2288f6a" providerId="ADAL" clId="{AD4C09D0-D6D6-4E13-9367-12B49948179E}" dt="2022-02-01T21:29:46.728" v="97" actId="571"/>
          <ac:grpSpMkLst>
            <pc:docMk/>
            <pc:sldMk cId="2570827864" sldId="473"/>
            <ac:grpSpMk id="147" creationId="{3A8CED61-F6AF-40F8-A134-0310C393EE9D}"/>
          </ac:grpSpMkLst>
        </pc:grpChg>
        <pc:grpChg chg="mod">
          <ac:chgData name="Jason  Mayberry" userId="cecd4e79-e9a6-45b1-a01a-f51df2288f6a" providerId="ADAL" clId="{AD4C09D0-D6D6-4E13-9367-12B49948179E}" dt="2022-02-01T21:29:46.728" v="97" actId="571"/>
          <ac:grpSpMkLst>
            <pc:docMk/>
            <pc:sldMk cId="2570827864" sldId="473"/>
            <ac:grpSpMk id="148" creationId="{F27DA7B7-4287-4CE1-BD08-D889A1A2500D}"/>
          </ac:grpSpMkLst>
        </pc:grpChg>
        <pc:grpChg chg="mod">
          <ac:chgData name="Jason  Mayberry" userId="cecd4e79-e9a6-45b1-a01a-f51df2288f6a" providerId="ADAL" clId="{AD4C09D0-D6D6-4E13-9367-12B49948179E}" dt="2022-02-01T21:29:46.728" v="97" actId="571"/>
          <ac:grpSpMkLst>
            <pc:docMk/>
            <pc:sldMk cId="2570827864" sldId="473"/>
            <ac:grpSpMk id="159" creationId="{EDF82886-7DFA-400E-ADCD-C656F6691721}"/>
          </ac:grpSpMkLst>
        </pc:grpChg>
        <pc:grpChg chg="add mod">
          <ac:chgData name="Jason  Mayberry" userId="cecd4e79-e9a6-45b1-a01a-f51df2288f6a" providerId="ADAL" clId="{AD4C09D0-D6D6-4E13-9367-12B49948179E}" dt="2022-02-01T21:29:58.831" v="100" actId="1038"/>
          <ac:grpSpMkLst>
            <pc:docMk/>
            <pc:sldMk cId="2570827864" sldId="473"/>
            <ac:grpSpMk id="168" creationId="{FDFAAC5F-32FF-437C-9AB6-41043382780E}"/>
          </ac:grpSpMkLst>
        </pc:grpChg>
        <pc:grpChg chg="add mod">
          <ac:chgData name="Jason  Mayberry" userId="cecd4e79-e9a6-45b1-a01a-f51df2288f6a" providerId="ADAL" clId="{AD4C09D0-D6D6-4E13-9367-12B49948179E}" dt="2022-02-01T21:30:03.790" v="101" actId="571"/>
          <ac:grpSpMkLst>
            <pc:docMk/>
            <pc:sldMk cId="2570827864" sldId="473"/>
            <ac:grpSpMk id="171" creationId="{FA0280BF-A10E-4830-BBF6-0FD1BEE0C0F0}"/>
          </ac:grpSpMkLst>
        </pc:grpChg>
        <pc:grpChg chg="add mod">
          <ac:chgData name="Jason  Mayberry" userId="cecd4e79-e9a6-45b1-a01a-f51df2288f6a" providerId="ADAL" clId="{AD4C09D0-D6D6-4E13-9367-12B49948179E}" dt="2022-02-01T21:30:13.347" v="107" actId="1036"/>
          <ac:grpSpMkLst>
            <pc:docMk/>
            <pc:sldMk cId="2570827864" sldId="473"/>
            <ac:grpSpMk id="174" creationId="{611D6EBC-081D-45E3-BF5D-BDECD132DDBC}"/>
          </ac:grpSpMkLst>
        </pc:grpChg>
        <pc:grpChg chg="add mod">
          <ac:chgData name="Jason  Mayberry" userId="cecd4e79-e9a6-45b1-a01a-f51df2288f6a" providerId="ADAL" clId="{AD4C09D0-D6D6-4E13-9367-12B49948179E}" dt="2022-02-01T21:30:21.154" v="108" actId="571"/>
          <ac:grpSpMkLst>
            <pc:docMk/>
            <pc:sldMk cId="2570827864" sldId="473"/>
            <ac:grpSpMk id="177" creationId="{4B2A3F90-DDF7-4589-BC43-CAD92A3DFBF0}"/>
          </ac:grpSpMkLst>
        </pc:grpChg>
        <pc:grpChg chg="add mod">
          <ac:chgData name="Jason  Mayberry" userId="cecd4e79-e9a6-45b1-a01a-f51df2288f6a" providerId="ADAL" clId="{AD4C09D0-D6D6-4E13-9367-12B49948179E}" dt="2022-02-01T21:30:32.161" v="111" actId="1076"/>
          <ac:grpSpMkLst>
            <pc:docMk/>
            <pc:sldMk cId="2570827864" sldId="473"/>
            <ac:grpSpMk id="180" creationId="{24DDEC3A-33FB-499F-A1BD-3FDE3ED46C96}"/>
          </ac:grpSpMkLst>
        </pc:grpChg>
        <pc:grpChg chg="add mod">
          <ac:chgData name="Jason  Mayberry" userId="cecd4e79-e9a6-45b1-a01a-f51df2288f6a" providerId="ADAL" clId="{AD4C09D0-D6D6-4E13-9367-12B49948179E}" dt="2022-02-01T21:30:37.090" v="112" actId="571"/>
          <ac:grpSpMkLst>
            <pc:docMk/>
            <pc:sldMk cId="2570827864" sldId="473"/>
            <ac:grpSpMk id="183" creationId="{51C378AD-C7B3-45D1-B1F4-0510D796F8CD}"/>
          </ac:grpSpMkLst>
        </pc:grpChg>
        <pc:grpChg chg="add mod">
          <ac:chgData name="Jason  Mayberry" userId="cecd4e79-e9a6-45b1-a01a-f51df2288f6a" providerId="ADAL" clId="{AD4C09D0-D6D6-4E13-9367-12B49948179E}" dt="2022-02-01T21:30:40.930" v="113" actId="571"/>
          <ac:grpSpMkLst>
            <pc:docMk/>
            <pc:sldMk cId="2570827864" sldId="473"/>
            <ac:grpSpMk id="186" creationId="{65C55F75-7AC9-4969-B322-58123D270BDC}"/>
          </ac:grpSpMkLst>
        </pc:grpChg>
        <pc:grpChg chg="add mod">
          <ac:chgData name="Jason  Mayberry" userId="cecd4e79-e9a6-45b1-a01a-f51df2288f6a" providerId="ADAL" clId="{AD4C09D0-D6D6-4E13-9367-12B49948179E}" dt="2022-02-01T21:30:46.147" v="114" actId="571"/>
          <ac:grpSpMkLst>
            <pc:docMk/>
            <pc:sldMk cId="2570827864" sldId="473"/>
            <ac:grpSpMk id="189" creationId="{989E64A5-D0A4-49C3-9BAE-E0013E8823A7}"/>
          </ac:grpSpMkLst>
        </pc:grpChg>
        <pc:grpChg chg="add mod">
          <ac:chgData name="Jason  Mayberry" userId="cecd4e79-e9a6-45b1-a01a-f51df2288f6a" providerId="ADAL" clId="{AD4C09D0-D6D6-4E13-9367-12B49948179E}" dt="2022-02-01T21:31:46.341" v="126" actId="1035"/>
          <ac:grpSpMkLst>
            <pc:docMk/>
            <pc:sldMk cId="2570827864" sldId="473"/>
            <ac:grpSpMk id="192" creationId="{48BC0455-BC42-484E-AABF-DBCFAE6AD3D7}"/>
          </ac:grpSpMkLst>
        </pc:grpChg>
        <pc:grpChg chg="add mod">
          <ac:chgData name="Jason  Mayberry" userId="cecd4e79-e9a6-45b1-a01a-f51df2288f6a" providerId="ADAL" clId="{AD4C09D0-D6D6-4E13-9367-12B49948179E}" dt="2022-02-01T21:31:33.479" v="121" actId="1038"/>
          <ac:grpSpMkLst>
            <pc:docMk/>
            <pc:sldMk cId="2570827864" sldId="473"/>
            <ac:grpSpMk id="195" creationId="{56D3E658-0C75-4388-A7D8-F429896AD497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7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60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33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5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4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12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90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33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80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6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6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11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42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7A8B2D-CD9D-4F2D-BE9E-47F77C6370A0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726D-4009-41A1-A835-A33C4E17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2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0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2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9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3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2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5FBBB-AE93-4A15-B897-023124796A18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22429-4F8D-48C8-B03C-A38E1AC72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2886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381000"/>
            <a:ext cx="89916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457200" cy="3288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E61A726D-4009-41A1-A835-A33C4E175CB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1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615954"/>
            <a:ext cx="7772400" cy="1470025"/>
          </a:xfrm>
        </p:spPr>
        <p:txBody>
          <a:bodyPr/>
          <a:lstStyle/>
          <a:p>
            <a:r>
              <a:rPr lang="en-US" dirty="0"/>
              <a:t>Drawing Organic Molecules</a:t>
            </a:r>
            <a:br>
              <a:rPr lang="en-US" dirty="0"/>
            </a:br>
            <a:r>
              <a:rPr lang="en-US" dirty="0"/>
              <a:t>Summary</a:t>
            </a: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1371600" y="3886199"/>
            <a:ext cx="6400800" cy="2812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chemeClr val="tx1"/>
                </a:solidFill>
              </a:rPr>
              <a:t>Molecular Building Blocks of Life</a:t>
            </a:r>
          </a:p>
          <a:p>
            <a:r>
              <a:rPr lang="en-US" dirty="0">
                <a:solidFill>
                  <a:schemeClr val="tx1"/>
                </a:solidFill>
              </a:rPr>
              <a:t>Water</a:t>
            </a:r>
          </a:p>
          <a:p>
            <a:r>
              <a:rPr lang="en-US" dirty="0">
                <a:solidFill>
                  <a:schemeClr val="tx1"/>
                </a:solidFill>
              </a:rPr>
              <a:t>Proteins</a:t>
            </a:r>
          </a:p>
          <a:p>
            <a:r>
              <a:rPr lang="en-US" dirty="0">
                <a:solidFill>
                  <a:schemeClr val="tx1"/>
                </a:solidFill>
              </a:rPr>
              <a:t>Nucleic Acids</a:t>
            </a:r>
          </a:p>
          <a:p>
            <a:r>
              <a:rPr lang="en-US" dirty="0">
                <a:solidFill>
                  <a:schemeClr val="tx1"/>
                </a:solidFill>
              </a:rPr>
              <a:t>Lipids</a:t>
            </a:r>
          </a:p>
          <a:p>
            <a:r>
              <a:rPr lang="en-US" dirty="0">
                <a:solidFill>
                  <a:schemeClr val="tx1"/>
                </a:solidFill>
              </a:rPr>
              <a:t>Carbohydrates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2552884" y="5007329"/>
            <a:ext cx="146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Organic Molecules</a:t>
            </a:r>
          </a:p>
        </p:txBody>
      </p:sp>
      <p:sp>
        <p:nvSpPr>
          <p:cNvPr id="7" name="Left Brace 6"/>
          <p:cNvSpPr/>
          <p:nvPr/>
        </p:nvSpPr>
        <p:spPr>
          <a:xfrm>
            <a:off x="3537284" y="4629751"/>
            <a:ext cx="394636" cy="14630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2915B0-AEA8-EA9B-FFBD-98E6FE80A477}"/>
              </a:ext>
            </a:extLst>
          </p:cNvPr>
          <p:cNvSpPr txBox="1"/>
          <p:nvPr/>
        </p:nvSpPr>
        <p:spPr>
          <a:xfrm>
            <a:off x="685800" y="3085979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Jason R Mayberry, PhD</a:t>
            </a:r>
          </a:p>
        </p:txBody>
      </p:sp>
    </p:spTree>
    <p:extLst>
      <p:ext uri="{BB962C8B-B14F-4D97-AF65-F5344CB8AC3E}">
        <p14:creationId xmlns:p14="http://schemas.microsoft.com/office/powerpoint/2010/main" val="122380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Amino Acids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F00F-ED3D-4D7F-9E60-98210EBB9137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3319176" y="531279"/>
            <a:ext cx="2505648" cy="1766753"/>
            <a:chOff x="3100594" y="338361"/>
            <a:chExt cx="2505648" cy="1766753"/>
          </a:xfrm>
        </p:grpSpPr>
        <p:grpSp>
          <p:nvGrpSpPr>
            <p:cNvPr id="74" name="Group 73"/>
            <p:cNvGrpSpPr/>
            <p:nvPr/>
          </p:nvGrpSpPr>
          <p:grpSpPr>
            <a:xfrm>
              <a:off x="3217760" y="771297"/>
              <a:ext cx="2271317" cy="1333817"/>
              <a:chOff x="3322651" y="771297"/>
              <a:chExt cx="2271317" cy="1333817"/>
            </a:xfrm>
          </p:grpSpPr>
          <p:sp>
            <p:nvSpPr>
              <p:cNvPr id="5" name="Text Box 10"/>
              <p:cNvSpPr txBox="1">
                <a:spLocks noChangeArrowheads="1"/>
              </p:cNvSpPr>
              <p:nvPr/>
            </p:nvSpPr>
            <p:spPr bwMode="auto">
              <a:xfrm>
                <a:off x="4156423" y="1708239"/>
                <a:ext cx="39370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R</a:t>
                </a: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auto">
              <a:xfrm rot="5400000" flipV="1">
                <a:off x="4261039" y="1694108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8" name="Text Box 13"/>
              <p:cNvSpPr txBox="1">
                <a:spLocks noChangeArrowheads="1"/>
              </p:cNvSpPr>
              <p:nvPr/>
            </p:nvSpPr>
            <p:spPr bwMode="auto">
              <a:xfrm>
                <a:off x="3734905" y="126794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000099"/>
                    </a:solidFill>
                  </a:rPr>
                  <a:t>N</a:t>
                </a:r>
              </a:p>
            </p:txBody>
          </p:sp>
          <p:sp>
            <p:nvSpPr>
              <p:cNvPr id="9" name="Text Box 14"/>
              <p:cNvSpPr txBox="1">
                <a:spLocks noChangeArrowheads="1"/>
              </p:cNvSpPr>
              <p:nvPr/>
            </p:nvSpPr>
            <p:spPr bwMode="auto">
              <a:xfrm>
                <a:off x="4147159" y="126794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10" name="Text Box 15"/>
              <p:cNvSpPr txBox="1">
                <a:spLocks noChangeArrowheads="1"/>
              </p:cNvSpPr>
              <p:nvPr/>
            </p:nvSpPr>
            <p:spPr bwMode="auto">
              <a:xfrm>
                <a:off x="4559413" y="126794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11" name="Line 16"/>
              <p:cNvSpPr>
                <a:spLocks noChangeShapeType="1"/>
              </p:cNvSpPr>
              <p:nvPr/>
            </p:nvSpPr>
            <p:spPr bwMode="auto">
              <a:xfrm>
                <a:off x="4046442" y="1460034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" name="Line 17"/>
              <p:cNvSpPr>
                <a:spLocks noChangeShapeType="1"/>
              </p:cNvSpPr>
              <p:nvPr/>
            </p:nvSpPr>
            <p:spPr bwMode="auto">
              <a:xfrm>
                <a:off x="4458696" y="1460034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" name="Line 18"/>
              <p:cNvSpPr>
                <a:spLocks noChangeShapeType="1"/>
              </p:cNvSpPr>
              <p:nvPr/>
            </p:nvSpPr>
            <p:spPr bwMode="auto">
              <a:xfrm>
                <a:off x="4870950" y="1460034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" name="Text Box 19"/>
              <p:cNvSpPr txBox="1">
                <a:spLocks noChangeArrowheads="1"/>
              </p:cNvSpPr>
              <p:nvPr/>
            </p:nvSpPr>
            <p:spPr bwMode="auto">
              <a:xfrm>
                <a:off x="3739446" y="77129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</a:t>
                </a:r>
              </a:p>
            </p:txBody>
          </p:sp>
          <p:sp>
            <p:nvSpPr>
              <p:cNvPr id="15" name="Line 20"/>
              <p:cNvSpPr>
                <a:spLocks noChangeShapeType="1"/>
              </p:cNvSpPr>
              <p:nvPr/>
            </p:nvSpPr>
            <p:spPr bwMode="auto">
              <a:xfrm rot="5400000" flipV="1">
                <a:off x="3844856" y="1239768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4738583" y="1148328"/>
                <a:ext cx="53914" cy="182880"/>
                <a:chOff x="4671629" y="1227465"/>
                <a:chExt cx="53914" cy="182880"/>
              </a:xfrm>
            </p:grpSpPr>
            <p:sp>
              <p:nvSpPr>
                <p:cNvPr id="16" name="Line 2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80189" y="1318905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634103" y="1318905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sp>
            <p:nvSpPr>
              <p:cNvPr id="18" name="Line 23"/>
              <p:cNvSpPr>
                <a:spLocks noChangeShapeType="1"/>
              </p:cNvSpPr>
              <p:nvPr/>
            </p:nvSpPr>
            <p:spPr bwMode="auto">
              <a:xfrm rot="5400000" flipV="1">
                <a:off x="4259297" y="1239768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9" name="Text Box 24"/>
              <p:cNvSpPr txBox="1">
                <a:spLocks noChangeArrowheads="1"/>
              </p:cNvSpPr>
              <p:nvPr/>
            </p:nvSpPr>
            <p:spPr bwMode="auto">
              <a:xfrm>
                <a:off x="4153887" y="77129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</a:t>
                </a:r>
              </a:p>
            </p:txBody>
          </p:sp>
          <p:sp>
            <p:nvSpPr>
              <p:cNvPr id="20" name="Text Box 25"/>
              <p:cNvSpPr txBox="1">
                <a:spLocks noChangeArrowheads="1"/>
              </p:cNvSpPr>
              <p:nvPr/>
            </p:nvSpPr>
            <p:spPr bwMode="auto">
              <a:xfrm>
                <a:off x="4568690" y="771297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</a:t>
                </a:r>
              </a:p>
            </p:txBody>
          </p:sp>
          <p:sp>
            <p:nvSpPr>
              <p:cNvPr id="21" name="Line 26"/>
              <p:cNvSpPr>
                <a:spLocks noChangeShapeType="1"/>
              </p:cNvSpPr>
              <p:nvPr/>
            </p:nvSpPr>
            <p:spPr bwMode="auto">
              <a:xfrm>
                <a:off x="3634188" y="1460034"/>
                <a:ext cx="182880" cy="0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" name="Text Box 27"/>
              <p:cNvSpPr txBox="1">
                <a:spLocks noChangeArrowheads="1"/>
              </p:cNvSpPr>
              <p:nvPr/>
            </p:nvSpPr>
            <p:spPr bwMode="auto">
              <a:xfrm>
                <a:off x="3322651" y="1263185"/>
                <a:ext cx="393700" cy="400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H</a:t>
                </a:r>
              </a:p>
            </p:txBody>
          </p:sp>
          <p:sp>
            <p:nvSpPr>
              <p:cNvPr id="23" name="Text Box 28"/>
              <p:cNvSpPr txBox="1">
                <a:spLocks noChangeArrowheads="1"/>
              </p:cNvSpPr>
              <p:nvPr/>
            </p:nvSpPr>
            <p:spPr bwMode="auto">
              <a:xfrm>
                <a:off x="4971666" y="1250484"/>
                <a:ext cx="622302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OH</a:t>
                </a: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3100594" y="338361"/>
              <a:ext cx="2505648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</a:rPr>
                <a:t>Generic Amino Acid</a:t>
              </a:r>
            </a:p>
          </p:txBody>
        </p:sp>
      </p:grp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673501" y="6048311"/>
            <a:ext cx="6136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996633"/>
                </a:solidFill>
              </a:rPr>
              <a:t>CH</a:t>
            </a:r>
            <a:r>
              <a:rPr lang="en-US" sz="2000" b="1" baseline="-25000" dirty="0">
                <a:solidFill>
                  <a:srgbClr val="996633"/>
                </a:solidFill>
              </a:rPr>
              <a:t>3</a:t>
            </a: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rot="5400000" flipV="1">
            <a:off x="3757157" y="6034180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3231023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N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3643277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4055531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</a:t>
            </a: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3542560" y="5800106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3954814" y="5800106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367068" y="5800106"/>
            <a:ext cx="18288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3235564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</a:t>
            </a:r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rot="5400000" flipV="1">
            <a:off x="3340974" y="5579840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39" name="Group 38"/>
          <p:cNvGrpSpPr/>
          <p:nvPr/>
        </p:nvGrpSpPr>
        <p:grpSpPr>
          <a:xfrm>
            <a:off x="4234701" y="5488400"/>
            <a:ext cx="53914" cy="182880"/>
            <a:chOff x="4671629" y="1227465"/>
            <a:chExt cx="53914" cy="182880"/>
          </a:xfrm>
        </p:grpSpPr>
        <p:sp>
          <p:nvSpPr>
            <p:cNvPr id="40" name="Line 21"/>
            <p:cNvSpPr>
              <a:spLocks noChangeShapeType="1"/>
            </p:cNvSpPr>
            <p:nvPr/>
          </p:nvSpPr>
          <p:spPr bwMode="auto">
            <a:xfrm rot="5400000" flipV="1">
              <a:off x="4580189" y="1318905"/>
              <a:ext cx="182880" cy="0"/>
            </a:xfrm>
            <a:prstGeom prst="lin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 rot="5400000" flipV="1">
              <a:off x="4634103" y="1318905"/>
              <a:ext cx="182880" cy="0"/>
            </a:xfrm>
            <a:prstGeom prst="lin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42" name="Line 23"/>
          <p:cNvSpPr>
            <a:spLocks noChangeShapeType="1"/>
          </p:cNvSpPr>
          <p:nvPr/>
        </p:nvSpPr>
        <p:spPr bwMode="auto">
          <a:xfrm rot="5400000" flipV="1">
            <a:off x="3755415" y="5579840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3650005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</a:t>
            </a: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4064808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3130306" y="5800106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2818769" y="5603257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4901656" y="6048311"/>
            <a:ext cx="5899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B0F0"/>
                </a:solidFill>
              </a:rPr>
              <a:t>CH</a:t>
            </a:r>
            <a:r>
              <a:rPr lang="en-US" sz="2000" b="1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rot="5400000" flipV="1">
            <a:off x="4992302" y="6034180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4466168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N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4878422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5290676" y="560801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</a:t>
            </a:r>
          </a:p>
        </p:txBody>
      </p:sp>
      <p:sp>
        <p:nvSpPr>
          <p:cNvPr id="53" name="Line 16"/>
          <p:cNvSpPr>
            <a:spLocks noChangeShapeType="1"/>
          </p:cNvSpPr>
          <p:nvPr/>
        </p:nvSpPr>
        <p:spPr bwMode="auto">
          <a:xfrm>
            <a:off x="4777705" y="5800106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54" name="Line 17"/>
          <p:cNvSpPr>
            <a:spLocks noChangeShapeType="1"/>
          </p:cNvSpPr>
          <p:nvPr/>
        </p:nvSpPr>
        <p:spPr bwMode="auto">
          <a:xfrm>
            <a:off x="5189959" y="5800106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55" name="Line 18"/>
          <p:cNvSpPr>
            <a:spLocks noChangeShapeType="1"/>
          </p:cNvSpPr>
          <p:nvPr/>
        </p:nvSpPr>
        <p:spPr bwMode="auto">
          <a:xfrm>
            <a:off x="5602213" y="5800106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4470709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rot="5400000" flipV="1">
            <a:off x="4576119" y="5579840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58" name="Group 57"/>
          <p:cNvGrpSpPr/>
          <p:nvPr/>
        </p:nvGrpSpPr>
        <p:grpSpPr>
          <a:xfrm>
            <a:off x="5469846" y="5488400"/>
            <a:ext cx="53914" cy="182880"/>
            <a:chOff x="4671629" y="1227465"/>
            <a:chExt cx="53914" cy="182880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 rot="5400000" flipV="1">
              <a:off x="4580189" y="1318905"/>
              <a:ext cx="182880" cy="0"/>
            </a:xfrm>
            <a:prstGeom prst="lin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5400000" flipV="1">
              <a:off x="4634103" y="1318905"/>
              <a:ext cx="182880" cy="0"/>
            </a:xfrm>
            <a:prstGeom prst="line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61" name="Line 23"/>
          <p:cNvSpPr>
            <a:spLocks noChangeShapeType="1"/>
          </p:cNvSpPr>
          <p:nvPr/>
        </p:nvSpPr>
        <p:spPr bwMode="auto">
          <a:xfrm rot="5400000" flipV="1">
            <a:off x="4990560" y="5579840"/>
            <a:ext cx="182880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885150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5299953" y="5111369"/>
            <a:ext cx="393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5702929" y="5590556"/>
            <a:ext cx="6223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OH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869145" y="6480416"/>
            <a:ext cx="5899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00B0F0"/>
                </a:solidFill>
              </a:rPr>
              <a:t>OH</a:t>
            </a:r>
            <a:endParaRPr lang="en-US" sz="2000" b="1" baseline="-25000" dirty="0">
              <a:solidFill>
                <a:srgbClr val="00B0F0"/>
              </a:solidFill>
            </a:endParaRPr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 rot="5400000" flipV="1">
            <a:off x="4992302" y="6466285"/>
            <a:ext cx="1828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71" name="TextBox 70"/>
          <p:cNvSpPr txBox="1"/>
          <p:nvPr/>
        </p:nvSpPr>
        <p:spPr>
          <a:xfrm>
            <a:off x="2090284" y="4622626"/>
            <a:ext cx="496343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96633"/>
                </a:solidFill>
              </a:rPr>
              <a:t>Hydrophobic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/>
              <a:t>and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F0"/>
                </a:solidFill>
              </a:rPr>
              <a:t>Hydrophilic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/>
              <a:t>Amino Acids</a:t>
            </a:r>
          </a:p>
        </p:txBody>
      </p:sp>
      <p:grpSp>
        <p:nvGrpSpPr>
          <p:cNvPr id="124" name="Group 123"/>
          <p:cNvGrpSpPr/>
          <p:nvPr/>
        </p:nvGrpSpPr>
        <p:grpSpPr>
          <a:xfrm>
            <a:off x="1001496" y="2275691"/>
            <a:ext cx="2505648" cy="1801151"/>
            <a:chOff x="1001496" y="2275691"/>
            <a:chExt cx="2505648" cy="1801151"/>
          </a:xfrm>
        </p:grpSpPr>
        <p:sp>
          <p:nvSpPr>
            <p:cNvPr id="120" name="Text Box 10"/>
            <p:cNvSpPr txBox="1">
              <a:spLocks noChangeArrowheads="1"/>
            </p:cNvSpPr>
            <p:nvPr/>
          </p:nvSpPr>
          <p:spPr bwMode="auto">
            <a:xfrm>
              <a:off x="1981285" y="3676732"/>
              <a:ext cx="61366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solidFill>
                    <a:srgbClr val="996633"/>
                  </a:solidFill>
                </a:rPr>
                <a:t>CH</a:t>
              </a:r>
              <a:r>
                <a:rPr lang="en-US" sz="2000" b="1" baseline="-25000" dirty="0">
                  <a:solidFill>
                    <a:srgbClr val="996633"/>
                  </a:solidFill>
                </a:rPr>
                <a:t>3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001496" y="2275691"/>
              <a:ext cx="2505648" cy="1447187"/>
              <a:chOff x="3100594" y="338361"/>
              <a:chExt cx="2505648" cy="1447187"/>
            </a:xfrm>
          </p:grpSpPr>
          <p:grpSp>
            <p:nvGrpSpPr>
              <p:cNvPr id="77" name="Group 76"/>
              <p:cNvGrpSpPr/>
              <p:nvPr/>
            </p:nvGrpSpPr>
            <p:grpSpPr>
              <a:xfrm>
                <a:off x="3217760" y="771297"/>
                <a:ext cx="2271317" cy="1014251"/>
                <a:chOff x="3322651" y="771297"/>
                <a:chExt cx="2271317" cy="1014251"/>
              </a:xfrm>
            </p:grpSpPr>
            <p:sp>
              <p:nvSpPr>
                <p:cNvPr id="80" name="Line 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261039" y="169410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734905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0099"/>
                      </a:solidFill>
                    </a:rPr>
                    <a:t>N</a:t>
                  </a:r>
                </a:p>
              </p:txBody>
            </p:sp>
            <p:sp>
              <p:nvSpPr>
                <p:cNvPr id="8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147159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6600"/>
                      </a:solidFill>
                    </a:rPr>
                    <a:t>C</a:t>
                  </a:r>
                </a:p>
              </p:txBody>
            </p:sp>
            <p:sp>
              <p:nvSpPr>
                <p:cNvPr id="8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59413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006600"/>
                      </a:solidFill>
                    </a:rPr>
                    <a:t>C</a:t>
                  </a:r>
                </a:p>
              </p:txBody>
            </p:sp>
            <p:sp>
              <p:nvSpPr>
                <p:cNvPr id="84" name="Line 16"/>
                <p:cNvSpPr>
                  <a:spLocks noChangeShapeType="1"/>
                </p:cNvSpPr>
                <p:nvPr/>
              </p:nvSpPr>
              <p:spPr bwMode="auto">
                <a:xfrm>
                  <a:off x="4046442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5" name="Line 17"/>
                <p:cNvSpPr>
                  <a:spLocks noChangeShapeType="1"/>
                </p:cNvSpPr>
                <p:nvPr/>
              </p:nvSpPr>
              <p:spPr bwMode="auto">
                <a:xfrm>
                  <a:off x="4458696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6" name="Line 18"/>
                <p:cNvSpPr>
                  <a:spLocks noChangeShapeType="1"/>
                </p:cNvSpPr>
                <p:nvPr/>
              </p:nvSpPr>
              <p:spPr bwMode="auto">
                <a:xfrm>
                  <a:off x="4870950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739446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88" name="Line 20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844856" y="123976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grpSp>
              <p:nvGrpSpPr>
                <p:cNvPr id="89" name="Group 88"/>
                <p:cNvGrpSpPr/>
                <p:nvPr/>
              </p:nvGrpSpPr>
              <p:grpSpPr>
                <a:xfrm>
                  <a:off x="4738583" y="1148328"/>
                  <a:ext cx="53914" cy="182880"/>
                  <a:chOff x="4671629" y="1227465"/>
                  <a:chExt cx="53914" cy="182880"/>
                </a:xfrm>
              </p:grpSpPr>
              <p:sp>
                <p:nvSpPr>
                  <p:cNvPr id="96" name="Line 2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580189" y="1318905"/>
                    <a:ext cx="18288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  <p:sp>
                <p:nvSpPr>
                  <p:cNvPr id="97" name="Line 22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634103" y="1318905"/>
                    <a:ext cx="18288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90" name="Line 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259297" y="123976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9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153887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9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8690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O</a:t>
                  </a:r>
                </a:p>
              </p:txBody>
            </p:sp>
            <p:sp>
              <p:nvSpPr>
                <p:cNvPr id="93" name="Line 26"/>
                <p:cNvSpPr>
                  <a:spLocks noChangeShapeType="1"/>
                </p:cNvSpPr>
                <p:nvPr/>
              </p:nvSpPr>
              <p:spPr bwMode="auto">
                <a:xfrm>
                  <a:off x="3634188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9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22651" y="1263185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9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971666" y="1250484"/>
                  <a:ext cx="622302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OH</a:t>
                  </a:r>
                </a:p>
              </p:txBody>
            </p:sp>
          </p:grpSp>
          <p:sp>
            <p:nvSpPr>
              <p:cNvPr id="78" name="TextBox 77"/>
              <p:cNvSpPr txBox="1"/>
              <p:nvPr/>
            </p:nvSpPr>
            <p:spPr>
              <a:xfrm>
                <a:off x="3100594" y="338361"/>
                <a:ext cx="2505648" cy="40011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996633"/>
                    </a:solidFill>
                  </a:rPr>
                  <a:t>Hydrophobic</a:t>
                </a:r>
              </a:p>
            </p:txBody>
          </p:sp>
        </p:grpSp>
      </p:grpSp>
      <p:grpSp>
        <p:nvGrpSpPr>
          <p:cNvPr id="125" name="Group 124"/>
          <p:cNvGrpSpPr/>
          <p:nvPr/>
        </p:nvGrpSpPr>
        <p:grpSpPr>
          <a:xfrm>
            <a:off x="5614913" y="2275691"/>
            <a:ext cx="2505648" cy="2202093"/>
            <a:chOff x="5614913" y="2275691"/>
            <a:chExt cx="2505648" cy="2202093"/>
          </a:xfrm>
        </p:grpSpPr>
        <p:sp>
          <p:nvSpPr>
            <p:cNvPr id="121" name="Text Box 10"/>
            <p:cNvSpPr txBox="1">
              <a:spLocks noChangeArrowheads="1"/>
            </p:cNvSpPr>
            <p:nvPr/>
          </p:nvSpPr>
          <p:spPr bwMode="auto">
            <a:xfrm>
              <a:off x="6583983" y="3645569"/>
              <a:ext cx="58991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solidFill>
                    <a:srgbClr val="00B0F0"/>
                  </a:solidFill>
                </a:rPr>
                <a:t>CH</a:t>
              </a:r>
              <a:r>
                <a:rPr lang="en-US" sz="2000" b="1" baseline="-25000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122" name="Text Box 10"/>
            <p:cNvSpPr txBox="1">
              <a:spLocks noChangeArrowheads="1"/>
            </p:cNvSpPr>
            <p:nvPr/>
          </p:nvSpPr>
          <p:spPr bwMode="auto">
            <a:xfrm>
              <a:off x="6551472" y="4077674"/>
              <a:ext cx="58991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solidFill>
                    <a:srgbClr val="00B0F0"/>
                  </a:solidFill>
                </a:rPr>
                <a:t>OH</a:t>
              </a:r>
              <a:endParaRPr lang="en-US" sz="2000" b="1" baseline="-25000" dirty="0">
                <a:solidFill>
                  <a:srgbClr val="00B0F0"/>
                </a:solidFill>
              </a:endParaRPr>
            </a:p>
          </p:txBody>
        </p:sp>
        <p:sp>
          <p:nvSpPr>
            <p:cNvPr id="123" name="Line 11"/>
            <p:cNvSpPr>
              <a:spLocks noChangeShapeType="1"/>
            </p:cNvSpPr>
            <p:nvPr/>
          </p:nvSpPr>
          <p:spPr bwMode="auto">
            <a:xfrm rot="5400000" flipV="1">
              <a:off x="6674629" y="4063543"/>
              <a:ext cx="182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614913" y="2275691"/>
              <a:ext cx="2505648" cy="1447187"/>
              <a:chOff x="3100594" y="338361"/>
              <a:chExt cx="2505648" cy="1447187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3217760" y="771297"/>
                <a:ext cx="2271317" cy="1014251"/>
                <a:chOff x="3322651" y="771297"/>
                <a:chExt cx="2271317" cy="1014251"/>
              </a:xfrm>
            </p:grpSpPr>
            <p:sp>
              <p:nvSpPr>
                <p:cNvPr id="102" name="Line 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261039" y="169410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734905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0099"/>
                      </a:solidFill>
                    </a:rPr>
                    <a:t>N</a:t>
                  </a:r>
                </a:p>
              </p:txBody>
            </p:sp>
            <p:sp>
              <p:nvSpPr>
                <p:cNvPr id="10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147159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>
                      <a:solidFill>
                        <a:srgbClr val="006600"/>
                      </a:solidFill>
                    </a:rPr>
                    <a:t>C</a:t>
                  </a:r>
                </a:p>
              </p:txBody>
            </p:sp>
            <p:sp>
              <p:nvSpPr>
                <p:cNvPr id="10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559413" y="126794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006600"/>
                      </a:solidFill>
                    </a:rPr>
                    <a:t>C</a:t>
                  </a:r>
                </a:p>
              </p:txBody>
            </p:sp>
            <p:sp>
              <p:nvSpPr>
                <p:cNvPr id="106" name="Line 16"/>
                <p:cNvSpPr>
                  <a:spLocks noChangeShapeType="1"/>
                </p:cNvSpPr>
                <p:nvPr/>
              </p:nvSpPr>
              <p:spPr bwMode="auto">
                <a:xfrm>
                  <a:off x="4046442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07" name="Line 17"/>
                <p:cNvSpPr>
                  <a:spLocks noChangeShapeType="1"/>
                </p:cNvSpPr>
                <p:nvPr/>
              </p:nvSpPr>
              <p:spPr bwMode="auto">
                <a:xfrm>
                  <a:off x="4458696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08" name="Line 18"/>
                <p:cNvSpPr>
                  <a:spLocks noChangeShapeType="1"/>
                </p:cNvSpPr>
                <p:nvPr/>
              </p:nvSpPr>
              <p:spPr bwMode="auto">
                <a:xfrm>
                  <a:off x="4870950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739446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110" name="Line 20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844856" y="123976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grpSp>
              <p:nvGrpSpPr>
                <p:cNvPr id="111" name="Group 110"/>
                <p:cNvGrpSpPr/>
                <p:nvPr/>
              </p:nvGrpSpPr>
              <p:grpSpPr>
                <a:xfrm>
                  <a:off x="4738583" y="1148328"/>
                  <a:ext cx="53914" cy="182880"/>
                  <a:chOff x="4671629" y="1227465"/>
                  <a:chExt cx="53914" cy="182880"/>
                </a:xfrm>
              </p:grpSpPr>
              <p:sp>
                <p:nvSpPr>
                  <p:cNvPr id="118" name="Line 2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580189" y="1318905"/>
                    <a:ext cx="18288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  <p:sp>
                <p:nvSpPr>
                  <p:cNvPr id="119" name="Line 22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4634103" y="1318905"/>
                    <a:ext cx="18288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>
                        <a:lumMod val="50000"/>
                        <a:lumOff val="50000"/>
                      </a:scheme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</p:grpSp>
            <p:sp>
              <p:nvSpPr>
                <p:cNvPr id="112" name="Line 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259297" y="1239768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1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153887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11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8690" y="771297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O</a:t>
                  </a:r>
                </a:p>
              </p:txBody>
            </p:sp>
            <p:sp>
              <p:nvSpPr>
                <p:cNvPr id="115" name="Line 26"/>
                <p:cNvSpPr>
                  <a:spLocks noChangeShapeType="1"/>
                </p:cNvSpPr>
                <p:nvPr/>
              </p:nvSpPr>
              <p:spPr bwMode="auto">
                <a:xfrm>
                  <a:off x="3634188" y="1460034"/>
                  <a:ext cx="182880" cy="0"/>
                </a:xfrm>
                <a:prstGeom prst="line">
                  <a:avLst/>
                </a:prstGeom>
                <a:noFill/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1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22651" y="1263185"/>
                  <a:ext cx="393700" cy="400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H</a:t>
                  </a:r>
                </a:p>
              </p:txBody>
            </p:sp>
            <p:sp>
              <p:nvSpPr>
                <p:cNvPr id="11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971666" y="1250484"/>
                  <a:ext cx="622302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OH</a:t>
                  </a:r>
                </a:p>
              </p:txBody>
            </p:sp>
          </p:grpSp>
          <p:sp>
            <p:nvSpPr>
              <p:cNvPr id="100" name="TextBox 99"/>
              <p:cNvSpPr txBox="1"/>
              <p:nvPr/>
            </p:nvSpPr>
            <p:spPr>
              <a:xfrm>
                <a:off x="3100594" y="338361"/>
                <a:ext cx="2505648" cy="40011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00B0F0"/>
                    </a:solidFill>
                  </a:rPr>
                  <a:t>Hydrophilic</a:t>
                </a:r>
              </a:p>
            </p:txBody>
          </p:sp>
        </p:grp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15814F61-9389-4060-A3F5-95B7D100833C}"/>
              </a:ext>
            </a:extLst>
          </p:cNvPr>
          <p:cNvSpPr txBox="1"/>
          <p:nvPr/>
        </p:nvSpPr>
        <p:spPr>
          <a:xfrm rot="16200000">
            <a:off x="1625395" y="3357091"/>
            <a:ext cx="1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: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A2DCA34-FFD5-43D7-BD24-87A64DA8A9F1}"/>
              </a:ext>
            </a:extLst>
          </p:cNvPr>
          <p:cNvSpPr txBox="1"/>
          <p:nvPr/>
        </p:nvSpPr>
        <p:spPr>
          <a:xfrm rot="16200000">
            <a:off x="3930543" y="1596999"/>
            <a:ext cx="1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: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AD554BE-10FA-4798-A9B4-C52719555647}"/>
              </a:ext>
            </a:extLst>
          </p:cNvPr>
          <p:cNvSpPr txBox="1"/>
          <p:nvPr/>
        </p:nvSpPr>
        <p:spPr>
          <a:xfrm rot="16200000">
            <a:off x="6243152" y="3331825"/>
            <a:ext cx="1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: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CAC8659-301B-4F2B-B584-B571943DC6DB}"/>
              </a:ext>
            </a:extLst>
          </p:cNvPr>
          <p:cNvSpPr txBox="1"/>
          <p:nvPr/>
        </p:nvSpPr>
        <p:spPr>
          <a:xfrm rot="16200000">
            <a:off x="3320566" y="5724019"/>
            <a:ext cx="1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: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9E9ABFA-962D-4E85-B744-D3EC528D810D}"/>
              </a:ext>
            </a:extLst>
          </p:cNvPr>
          <p:cNvSpPr txBox="1"/>
          <p:nvPr/>
        </p:nvSpPr>
        <p:spPr>
          <a:xfrm rot="16200000">
            <a:off x="4553847" y="5724019"/>
            <a:ext cx="1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: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B233D27-517F-485E-8152-90152B4827DB}"/>
              </a:ext>
            </a:extLst>
          </p:cNvPr>
          <p:cNvGrpSpPr/>
          <p:nvPr/>
        </p:nvGrpSpPr>
        <p:grpSpPr>
          <a:xfrm>
            <a:off x="2349806" y="2666064"/>
            <a:ext cx="437927" cy="461665"/>
            <a:chOff x="2349806" y="2666064"/>
            <a:chExt cx="437927" cy="46166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D2C2A91-6827-47CE-B9A6-310DD31CBC31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7593E27-DB21-4FD7-A097-3C1854BEE631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FDFAAC5F-32FF-437C-9AB6-41043382780E}"/>
              </a:ext>
            </a:extLst>
          </p:cNvPr>
          <p:cNvGrpSpPr/>
          <p:nvPr/>
        </p:nvGrpSpPr>
        <p:grpSpPr>
          <a:xfrm>
            <a:off x="4658810" y="903399"/>
            <a:ext cx="437927" cy="461665"/>
            <a:chOff x="2349806" y="2666064"/>
            <a:chExt cx="437927" cy="461665"/>
          </a:xfrm>
        </p:grpSpPr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389A0BD3-2F5A-410E-8E12-81A56E57A9CA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F8A75A2E-7E41-47AD-AE76-AE086F141E66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FA0280BF-A10E-4830-BBF6-0FD1BEE0C0F0}"/>
              </a:ext>
            </a:extLst>
          </p:cNvPr>
          <p:cNvGrpSpPr/>
          <p:nvPr/>
        </p:nvGrpSpPr>
        <p:grpSpPr>
          <a:xfrm>
            <a:off x="6953436" y="2645935"/>
            <a:ext cx="437927" cy="461665"/>
            <a:chOff x="2349806" y="2666064"/>
            <a:chExt cx="437927" cy="461665"/>
          </a:xfrm>
        </p:grpSpPr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453CDB30-EEEA-4077-89CC-8C9A24141921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2A844781-2FB0-4379-AEF4-FE5C5A853D6D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611D6EBC-081D-45E3-BF5D-BDECD132DDBC}"/>
              </a:ext>
            </a:extLst>
          </p:cNvPr>
          <p:cNvGrpSpPr/>
          <p:nvPr/>
        </p:nvGrpSpPr>
        <p:grpSpPr>
          <a:xfrm>
            <a:off x="5271284" y="5052704"/>
            <a:ext cx="437927" cy="461665"/>
            <a:chOff x="2349806" y="2666064"/>
            <a:chExt cx="437927" cy="461665"/>
          </a:xfrm>
        </p:grpSpPr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EF66C811-6BB7-4117-AD6E-4CE7C2C9D30E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36E7E1BB-F152-422F-AEB3-08CF9F15518F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B2A3F90-DDF7-4589-BC43-CAD92A3DFBF0}"/>
              </a:ext>
            </a:extLst>
          </p:cNvPr>
          <p:cNvGrpSpPr/>
          <p:nvPr/>
        </p:nvGrpSpPr>
        <p:grpSpPr>
          <a:xfrm>
            <a:off x="4037707" y="5052704"/>
            <a:ext cx="437927" cy="461665"/>
            <a:chOff x="2349806" y="2666064"/>
            <a:chExt cx="437927" cy="461665"/>
          </a:xfrm>
        </p:grpSpPr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57208460-91F5-43EB-BBF7-FAC704754EC0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6021B609-5D18-4E6E-820C-CCD7470738F5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4DDEC3A-33FB-499F-A1BD-3FDE3ED46C96}"/>
              </a:ext>
            </a:extLst>
          </p:cNvPr>
          <p:cNvGrpSpPr/>
          <p:nvPr/>
        </p:nvGrpSpPr>
        <p:grpSpPr>
          <a:xfrm rot="5400000">
            <a:off x="5745737" y="5553036"/>
            <a:ext cx="437927" cy="461665"/>
            <a:chOff x="2349806" y="2666064"/>
            <a:chExt cx="437927" cy="461665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49B5B75B-63B6-4EBD-903F-904012CD6288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FC7A9798-1C05-41E3-8168-148E17682339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51C378AD-C7B3-45D1-B1F4-0510D796F8CD}"/>
              </a:ext>
            </a:extLst>
          </p:cNvPr>
          <p:cNvGrpSpPr/>
          <p:nvPr/>
        </p:nvGrpSpPr>
        <p:grpSpPr>
          <a:xfrm rot="5400000">
            <a:off x="7419261" y="3172145"/>
            <a:ext cx="437927" cy="461665"/>
            <a:chOff x="2349806" y="2666064"/>
            <a:chExt cx="437927" cy="461665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AD8941E6-5381-44B8-A5BD-9FC6260E9C36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50DDA916-DDA4-417F-94F5-C9A60DE481EB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65C55F75-7AC9-4969-B322-58123D270BDC}"/>
              </a:ext>
            </a:extLst>
          </p:cNvPr>
          <p:cNvGrpSpPr/>
          <p:nvPr/>
        </p:nvGrpSpPr>
        <p:grpSpPr>
          <a:xfrm rot="5400000">
            <a:off x="5107382" y="1429609"/>
            <a:ext cx="437927" cy="461665"/>
            <a:chOff x="2349806" y="2666064"/>
            <a:chExt cx="437927" cy="461665"/>
          </a:xfrm>
        </p:grpSpPr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812588A6-5101-445F-ADC5-7A9F5D1B09F3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E9B1695-01A2-4670-8F6F-628D5D5879F6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989E64A5-D0A4-49C3-9BAE-E0013E8823A7}"/>
              </a:ext>
            </a:extLst>
          </p:cNvPr>
          <p:cNvGrpSpPr/>
          <p:nvPr/>
        </p:nvGrpSpPr>
        <p:grpSpPr>
          <a:xfrm rot="5400000">
            <a:off x="2795503" y="3180771"/>
            <a:ext cx="437927" cy="461665"/>
            <a:chOff x="2349806" y="2666064"/>
            <a:chExt cx="437927" cy="461665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820CD07A-C2E8-4DA7-B592-2562873D2519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EA66DACC-AFFB-4C28-94FE-0DEA9BF5CD53}"/>
                </a:ext>
              </a:extLst>
            </p:cNvPr>
            <p:cNvSpPr txBox="1"/>
            <p:nvPr/>
          </p:nvSpPr>
          <p:spPr>
            <a:xfrm>
              <a:off x="2349806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48BC0455-BC42-484E-AABF-DBCFAE6AD3D7}"/>
              </a:ext>
            </a:extLst>
          </p:cNvPr>
          <p:cNvGrpSpPr/>
          <p:nvPr/>
        </p:nvGrpSpPr>
        <p:grpSpPr>
          <a:xfrm>
            <a:off x="4859510" y="6443727"/>
            <a:ext cx="470080" cy="461665"/>
            <a:chOff x="2641083" y="2666064"/>
            <a:chExt cx="470080" cy="461665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42D307BF-59AB-4A69-AEA1-D97257DA4AC9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70667EEE-6029-494D-86ED-EDE54D37A505}"/>
                </a:ext>
              </a:extLst>
            </p:cNvPr>
            <p:cNvSpPr txBox="1"/>
            <p:nvPr/>
          </p:nvSpPr>
          <p:spPr>
            <a:xfrm rot="5400000">
              <a:off x="2807006" y="2821340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56D3E658-0C75-4388-A7D8-F429896AD497}"/>
              </a:ext>
            </a:extLst>
          </p:cNvPr>
          <p:cNvGrpSpPr/>
          <p:nvPr/>
        </p:nvGrpSpPr>
        <p:grpSpPr>
          <a:xfrm>
            <a:off x="6551285" y="4028147"/>
            <a:ext cx="470080" cy="461665"/>
            <a:chOff x="2641083" y="2666064"/>
            <a:chExt cx="470080" cy="461665"/>
          </a:xfrm>
        </p:grpSpPr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7BD12D1B-33D9-4CCD-9244-FADE3A33B6FB}"/>
                </a:ext>
              </a:extLst>
            </p:cNvPr>
            <p:cNvSpPr txBox="1"/>
            <p:nvPr/>
          </p:nvSpPr>
          <p:spPr>
            <a:xfrm>
              <a:off x="2641083" y="2666064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D8617BF2-CDC8-4691-9A36-6BD34818A90C}"/>
                </a:ext>
              </a:extLst>
            </p:cNvPr>
            <p:cNvSpPr txBox="1"/>
            <p:nvPr/>
          </p:nvSpPr>
          <p:spPr>
            <a:xfrm rot="5400000">
              <a:off x="2807006" y="2821340"/>
              <a:ext cx="14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82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Nucleic Acids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2933902" y="470532"/>
            <a:ext cx="2505648" cy="2233645"/>
            <a:chOff x="5567621" y="754703"/>
            <a:chExt cx="2505648" cy="2233645"/>
          </a:xfrm>
        </p:grpSpPr>
        <p:sp>
          <p:nvSpPr>
            <p:cNvPr id="51" name="TextBox 50"/>
            <p:cNvSpPr txBox="1"/>
            <p:nvPr/>
          </p:nvSpPr>
          <p:spPr>
            <a:xfrm>
              <a:off x="5567621" y="754703"/>
              <a:ext cx="2505648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0070C0"/>
                  </a:solidFill>
                </a:rPr>
                <a:t>Deoxyribonucleotide</a:t>
              </a:r>
              <a:endParaRPr lang="en-US" sz="2000" b="1" dirty="0">
                <a:solidFill>
                  <a:srgbClr val="0070C0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5567621" y="1300758"/>
              <a:ext cx="2505648" cy="1687590"/>
              <a:chOff x="3410641" y="874921"/>
              <a:chExt cx="2505648" cy="168759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410641" y="874921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73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75" name="Straight Connector 74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9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 b="1" dirty="0">
                        <a:solidFill>
                          <a:srgbClr val="FF0000"/>
                        </a:solidFill>
                        <a:latin typeface="Calibri" pitchFamily="34" charset="0"/>
                      </a:rPr>
                      <a:t>A</a:t>
                    </a:r>
                  </a:p>
                </p:txBody>
              </p:sp>
            </p:grpSp>
            <p:grpSp>
              <p:nvGrpSpPr>
                <p:cNvPr id="70" name="Group 69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4" name="Group 53"/>
              <p:cNvGrpSpPr/>
              <p:nvPr/>
            </p:nvGrpSpPr>
            <p:grpSpPr>
              <a:xfrm>
                <a:off x="3734237" y="2145096"/>
                <a:ext cx="579417" cy="417415"/>
                <a:chOff x="3920797" y="4463491"/>
                <a:chExt cx="579417" cy="417415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3920797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HO</a:t>
                  </a:r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flipH="1">
                  <a:off x="4366908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/>
              <p:cNvGrpSpPr/>
              <p:nvPr/>
            </p:nvGrpSpPr>
            <p:grpSpPr>
              <a:xfrm>
                <a:off x="3410641" y="874921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60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65" name="Straight Connector 64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2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6633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 b="1" dirty="0">
                        <a:solidFill>
                          <a:srgbClr val="B24807"/>
                        </a:solidFill>
                        <a:latin typeface="Calibri" pitchFamily="34" charset="0"/>
                      </a:rPr>
                      <a:t>AGC or T</a:t>
                    </a:r>
                  </a:p>
                </p:txBody>
              </p: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59" name="Straight Connector 58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82" name="Group 81"/>
          <p:cNvGrpSpPr/>
          <p:nvPr/>
        </p:nvGrpSpPr>
        <p:grpSpPr>
          <a:xfrm>
            <a:off x="2229298" y="4623773"/>
            <a:ext cx="3951627" cy="2234227"/>
            <a:chOff x="1580500" y="4365895"/>
            <a:chExt cx="3951627" cy="2234227"/>
          </a:xfrm>
        </p:grpSpPr>
        <p:grpSp>
          <p:nvGrpSpPr>
            <p:cNvPr id="25" name="Group 24"/>
            <p:cNvGrpSpPr/>
            <p:nvPr/>
          </p:nvGrpSpPr>
          <p:grpSpPr>
            <a:xfrm>
              <a:off x="1580500" y="4912532"/>
              <a:ext cx="3951627" cy="1687590"/>
              <a:chOff x="1580500" y="874921"/>
              <a:chExt cx="3951627" cy="1687590"/>
            </a:xfrm>
          </p:grpSpPr>
          <p:cxnSp>
            <p:nvCxnSpPr>
              <p:cNvPr id="22" name="Straight Connector 21"/>
              <p:cNvCxnSpPr>
                <a:endCxn id="19" idx="2"/>
              </p:cNvCxnSpPr>
              <p:nvPr/>
            </p:nvCxnSpPr>
            <p:spPr>
              <a:xfrm>
                <a:off x="2016839" y="1092469"/>
                <a:ext cx="287886" cy="1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738594" y="1092469"/>
                <a:ext cx="287886" cy="1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3"/>
              <p:cNvGrpSpPr/>
              <p:nvPr/>
            </p:nvGrpSpPr>
            <p:grpSpPr>
              <a:xfrm>
                <a:off x="1580500" y="874921"/>
                <a:ext cx="3951627" cy="1687590"/>
                <a:chOff x="2151221" y="3193316"/>
                <a:chExt cx="3951627" cy="1687590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2151221" y="3193316"/>
                  <a:ext cx="3951627" cy="1270175"/>
                  <a:chOff x="2975316" y="3521930"/>
                  <a:chExt cx="2830936" cy="909950"/>
                </a:xfrm>
              </p:grpSpPr>
              <p:sp>
                <p:nvSpPr>
                  <p:cNvPr id="9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B05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11" name="Straight Connector 10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0">
                    <a:no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 b="1" dirty="0">
                        <a:solidFill>
                          <a:srgbClr val="FF0000"/>
                        </a:solidFill>
                        <a:latin typeface="Calibri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9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3494149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sp>
                <p:nvSpPr>
                  <p:cNvPr id="2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2975316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</p:grpSp>
            <p:grpSp>
              <p:nvGrpSpPr>
                <p:cNvPr id="6" name="Group 5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OH</a:t>
                    </a:r>
                  </a:p>
                </p:txBody>
              </p:sp>
              <p:cxnSp>
                <p:nvCxnSpPr>
                  <p:cNvPr id="8" name="Straight Connector 7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" name="Group 15"/>
              <p:cNvGrpSpPr/>
              <p:nvPr/>
            </p:nvGrpSpPr>
            <p:grpSpPr>
              <a:xfrm>
                <a:off x="3350076" y="2145096"/>
                <a:ext cx="579417" cy="417415"/>
                <a:chOff x="3920797" y="4463491"/>
                <a:chExt cx="579417" cy="417415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3920797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HO</a:t>
                  </a:r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4366908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0" name="TextBox 79"/>
            <p:cNvSpPr txBox="1"/>
            <p:nvPr/>
          </p:nvSpPr>
          <p:spPr>
            <a:xfrm>
              <a:off x="1580500" y="4365895"/>
              <a:ext cx="3951627" cy="40011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Adenosine Triphosphate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59989" y="475393"/>
            <a:ext cx="8526584" cy="2233645"/>
            <a:chOff x="247654" y="754703"/>
            <a:chExt cx="8526584" cy="2233645"/>
          </a:xfrm>
        </p:grpSpPr>
        <p:grpSp>
          <p:nvGrpSpPr>
            <p:cNvPr id="84" name="Group 83"/>
            <p:cNvGrpSpPr/>
            <p:nvPr/>
          </p:nvGrpSpPr>
          <p:grpSpPr>
            <a:xfrm>
              <a:off x="247654" y="754703"/>
              <a:ext cx="8526584" cy="2233645"/>
              <a:chOff x="247654" y="754703"/>
              <a:chExt cx="8526584" cy="2233645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247654" y="1300758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43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B05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45" name="Straight Connector 44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6633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 b="1" dirty="0">
                        <a:solidFill>
                          <a:srgbClr val="663300"/>
                        </a:solidFill>
                        <a:latin typeface="Calibri" pitchFamily="34" charset="0"/>
                      </a:rPr>
                      <a:t>ACG</a:t>
                    </a:r>
                    <a:br>
                      <a:rPr lang="en-US" sz="2000" b="1" dirty="0">
                        <a:solidFill>
                          <a:srgbClr val="663300"/>
                        </a:solidFill>
                        <a:latin typeface="Calibri" pitchFamily="34" charset="0"/>
                      </a:rPr>
                    </a:br>
                    <a:r>
                      <a:rPr lang="en-US" sz="2000" b="1" dirty="0">
                        <a:solidFill>
                          <a:srgbClr val="663300"/>
                        </a:solidFill>
                        <a:latin typeface="Calibri" pitchFamily="34" charset="0"/>
                      </a:rPr>
                      <a:t>or U</a:t>
                    </a:r>
                  </a:p>
                </p:txBody>
              </p:sp>
            </p:grpSp>
            <p:grpSp>
              <p:nvGrpSpPr>
                <p:cNvPr id="40" name="Group 39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OH</a:t>
                    </a:r>
                  </a:p>
                </p:txBody>
              </p: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0" name="TextBox 49"/>
              <p:cNvSpPr txBox="1"/>
              <p:nvPr/>
            </p:nvSpPr>
            <p:spPr>
              <a:xfrm>
                <a:off x="247654" y="754703"/>
                <a:ext cx="2505648" cy="40011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err="1">
                    <a:solidFill>
                      <a:srgbClr val="00B050"/>
                    </a:solidFill>
                  </a:rPr>
                  <a:t>Ribonucloetide</a:t>
                </a:r>
                <a:endParaRPr lang="en-US" sz="20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9B367A9-C55D-46D4-A1C8-AD5E8A8A648C}"/>
                  </a:ext>
                </a:extLst>
              </p:cNvPr>
              <p:cNvSpPr txBox="1"/>
              <p:nvPr/>
            </p:nvSpPr>
            <p:spPr>
              <a:xfrm>
                <a:off x="6268590" y="754703"/>
                <a:ext cx="2505648" cy="70788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00B050"/>
                    </a:solidFill>
                  </a:rPr>
                  <a:t>2 </a:t>
                </a:r>
                <a:r>
                  <a:rPr lang="en-US" sz="2000" b="1" dirty="0" err="1">
                    <a:solidFill>
                      <a:srgbClr val="00B050"/>
                    </a:solidFill>
                  </a:rPr>
                  <a:t>Ribonucloetides</a:t>
                </a:r>
                <a:r>
                  <a:rPr lang="en-US" sz="2000" b="1" dirty="0">
                    <a:solidFill>
                      <a:srgbClr val="00B050"/>
                    </a:solidFill>
                  </a:rPr>
                  <a:t> Bound Together</a:t>
                </a: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575411" y="2588238"/>
              <a:ext cx="5794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HO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1021522" y="2570933"/>
              <a:ext cx="108342" cy="13081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ECF418E-FD02-4028-9374-1CF40B6DCE0D}"/>
              </a:ext>
            </a:extLst>
          </p:cNvPr>
          <p:cNvGrpSpPr/>
          <p:nvPr/>
        </p:nvGrpSpPr>
        <p:grpSpPr>
          <a:xfrm>
            <a:off x="6184859" y="1436765"/>
            <a:ext cx="2505648" cy="3077912"/>
            <a:chOff x="6184859" y="1436765"/>
            <a:chExt cx="2505648" cy="307791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8797060-B46B-490A-84C9-B8EC234C39FC}"/>
                </a:ext>
              </a:extLst>
            </p:cNvPr>
            <p:cNvGrpSpPr/>
            <p:nvPr/>
          </p:nvGrpSpPr>
          <p:grpSpPr>
            <a:xfrm>
              <a:off x="6508455" y="4097262"/>
              <a:ext cx="579417" cy="417415"/>
              <a:chOff x="3920797" y="4463491"/>
              <a:chExt cx="579417" cy="417415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27FEFE09-496F-4A4B-96FD-5BDA063C991E}"/>
                  </a:ext>
                </a:extLst>
              </p:cNvPr>
              <p:cNvSpPr txBox="1"/>
              <p:nvPr/>
            </p:nvSpPr>
            <p:spPr>
              <a:xfrm>
                <a:off x="3920797" y="4480796"/>
                <a:ext cx="5794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HO</a:t>
                </a:r>
              </a:p>
            </p:txBody>
          </p: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C9BAFE1D-306A-4A00-8BA0-6A43B8B78D9C}"/>
                  </a:ext>
                </a:extLst>
              </p:cNvPr>
              <p:cNvCxnSpPr/>
              <p:nvPr/>
            </p:nvCxnSpPr>
            <p:spPr>
              <a:xfrm flipH="1">
                <a:off x="4366908" y="4463491"/>
                <a:ext cx="108342" cy="13081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775A693A-884C-4135-B95D-6B114064DCBA}"/>
                </a:ext>
              </a:extLst>
            </p:cNvPr>
            <p:cNvCxnSpPr/>
            <p:nvPr/>
          </p:nvCxnSpPr>
          <p:spPr>
            <a:xfrm flipV="1">
              <a:off x="6557297" y="2701199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303D81AD-EE08-4D71-84ED-6577C19FF5C9}"/>
                </a:ext>
              </a:extLst>
            </p:cNvPr>
            <p:cNvGrpSpPr/>
            <p:nvPr/>
          </p:nvGrpSpPr>
          <p:grpSpPr>
            <a:xfrm>
              <a:off x="6184859" y="2818036"/>
              <a:ext cx="2505648" cy="1687590"/>
              <a:chOff x="3597201" y="3193316"/>
              <a:chExt cx="2505648" cy="1687590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A3533C0B-390B-418E-A568-579825245B05}"/>
                  </a:ext>
                </a:extLst>
              </p:cNvPr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97" name="AutoShape 48">
                  <a:extLst>
                    <a:ext uri="{FF2B5EF4-FFF2-40B4-BE49-F238E27FC236}">
                      <a16:creationId xmlns:a16="http://schemas.microsoft.com/office/drawing/2014/main" id="{3868A300-3A77-4929-B11A-0A3F081F4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78FF6F31-4ED2-4F95-B648-DBB11AEFC8BD}"/>
                    </a:ext>
                  </a:extLst>
                </p:cNvPr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C4EFDABB-CA78-404F-AEE7-444DD488EBEA}"/>
                    </a:ext>
                  </a:extLst>
                </p:cNvPr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D650B595-F24A-4247-99A0-6C12792CA96F}"/>
                    </a:ext>
                  </a:extLst>
                </p:cNvPr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Oval 52">
                  <a:extLst>
                    <a:ext uri="{FF2B5EF4-FFF2-40B4-BE49-F238E27FC236}">
                      <a16:creationId xmlns:a16="http://schemas.microsoft.com/office/drawing/2014/main" id="{0929C8ED-2D72-47C9-A966-852F4CD547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F7D8F23D-499C-4E22-ABE7-65B17DB52785}"/>
                    </a:ext>
                  </a:extLst>
                </p:cNvPr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Text Box 50">
                  <a:extLst>
                    <a:ext uri="{FF2B5EF4-FFF2-40B4-BE49-F238E27FC236}">
                      <a16:creationId xmlns:a16="http://schemas.microsoft.com/office/drawing/2014/main" id="{F8CF47F9-5AD7-4DC9-93D9-84EC11B501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F446923F-9DCE-4FDD-9D5A-3E0FFEEF1E13}"/>
                  </a:ext>
                </a:extLst>
              </p:cNvPr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3F6C7F13-1B9E-4375-A05C-E1EE61BF2D36}"/>
                    </a:ext>
                  </a:extLst>
                </p:cNvPr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CE9C5414-23FA-4D01-9607-111D96BC679A}"/>
                    </a:ext>
                  </a:extLst>
                </p:cNvPr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1606C865-CD65-4258-96BA-4D3D9CFC122E}"/>
                </a:ext>
              </a:extLst>
            </p:cNvPr>
            <p:cNvGrpSpPr/>
            <p:nvPr/>
          </p:nvGrpSpPr>
          <p:grpSpPr>
            <a:xfrm>
              <a:off x="6184859" y="1436765"/>
              <a:ext cx="2505648" cy="1687590"/>
              <a:chOff x="3597201" y="3193316"/>
              <a:chExt cx="2505648" cy="1687590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A5213AF3-7A0E-42BB-9359-957D38972717}"/>
                  </a:ext>
                </a:extLst>
              </p:cNvPr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109" name="AutoShape 48">
                  <a:extLst>
                    <a:ext uri="{FF2B5EF4-FFF2-40B4-BE49-F238E27FC236}">
                      <a16:creationId xmlns:a16="http://schemas.microsoft.com/office/drawing/2014/main" id="{5493F7E8-E521-4050-820A-DBB466ED3B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EB19EB22-D9A7-451F-8A68-181032682348}"/>
                    </a:ext>
                  </a:extLst>
                </p:cNvPr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B5C9E1F1-5CE8-47CD-9277-2591188602EE}"/>
                    </a:ext>
                  </a:extLst>
                </p:cNvPr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D78A68D6-0BC1-4549-AF4F-8A4057A9ABE1}"/>
                    </a:ext>
                  </a:extLst>
                </p:cNvPr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Oval 52">
                  <a:extLst>
                    <a:ext uri="{FF2B5EF4-FFF2-40B4-BE49-F238E27FC236}">
                      <a16:creationId xmlns:a16="http://schemas.microsoft.com/office/drawing/2014/main" id="{AACCBF6C-16A6-489B-BB4A-46683C9A79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6E8992D0-CD9A-4591-B363-CA252D9FED05}"/>
                    </a:ext>
                  </a:extLst>
                </p:cNvPr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Text Box 50">
                  <a:extLst>
                    <a:ext uri="{FF2B5EF4-FFF2-40B4-BE49-F238E27FC236}">
                      <a16:creationId xmlns:a16="http://schemas.microsoft.com/office/drawing/2014/main" id="{043F69BC-3436-474D-8C8F-095327668A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B13699FD-3CAC-431D-8FB3-DF274197D785}"/>
                  </a:ext>
                </a:extLst>
              </p:cNvPr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894F3C5A-8D91-4C36-9B89-56443896B896}"/>
                    </a:ext>
                  </a:extLst>
                </p:cNvPr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E04905C6-65B3-48E4-8DC0-0F3C706430AF}"/>
                    </a:ext>
                  </a:extLst>
                </p:cNvPr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77594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RNA vs DNA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EDE56C-996E-4908-BD13-D351631539BC}"/>
              </a:ext>
            </a:extLst>
          </p:cNvPr>
          <p:cNvGrpSpPr/>
          <p:nvPr/>
        </p:nvGrpSpPr>
        <p:grpSpPr>
          <a:xfrm>
            <a:off x="247654" y="328866"/>
            <a:ext cx="2505648" cy="6401906"/>
            <a:chOff x="247654" y="328866"/>
            <a:chExt cx="2505648" cy="6401906"/>
          </a:xfrm>
        </p:grpSpPr>
        <p:cxnSp>
          <p:nvCxnSpPr>
            <p:cNvPr id="163" name="Straight Connector 162"/>
            <p:cNvCxnSpPr/>
            <p:nvPr/>
          </p:nvCxnSpPr>
          <p:spPr>
            <a:xfrm flipV="1">
              <a:off x="620092" y="4910908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flipV="1">
              <a:off x="620092" y="3529677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flipV="1">
              <a:off x="620092" y="2139355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0" name="Group 219"/>
            <p:cNvGrpSpPr/>
            <p:nvPr/>
          </p:nvGrpSpPr>
          <p:grpSpPr>
            <a:xfrm>
              <a:off x="247654" y="2256192"/>
              <a:ext cx="2505648" cy="1687590"/>
              <a:chOff x="3597201" y="3193316"/>
              <a:chExt cx="2505648" cy="1687590"/>
            </a:xfrm>
          </p:grpSpPr>
          <p:grpSp>
            <p:nvGrpSpPr>
              <p:cNvPr id="221" name="Group 220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225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226" name="TextBox 225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227" name="Straight Connector 226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9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230" name="Straight Connector 229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1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222" name="Group 221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223" name="TextBox 222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224" name="Straight Connector 223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2" name="Group 231"/>
            <p:cNvGrpSpPr/>
            <p:nvPr/>
          </p:nvGrpSpPr>
          <p:grpSpPr>
            <a:xfrm>
              <a:off x="247654" y="3653091"/>
              <a:ext cx="2505648" cy="1687590"/>
              <a:chOff x="3597201" y="3193316"/>
              <a:chExt cx="2505648" cy="1687590"/>
            </a:xfrm>
          </p:grpSpPr>
          <p:grpSp>
            <p:nvGrpSpPr>
              <p:cNvPr id="233" name="Group 232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237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239" name="Straight Connector 238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1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242" name="Straight Connector 241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234" name="Group 233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235" name="TextBox 234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236" name="Straight Connector 235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4" name="Group 243"/>
            <p:cNvGrpSpPr/>
            <p:nvPr/>
          </p:nvGrpSpPr>
          <p:grpSpPr>
            <a:xfrm>
              <a:off x="247654" y="5043182"/>
              <a:ext cx="2505648" cy="1687590"/>
              <a:chOff x="3597201" y="3193316"/>
              <a:chExt cx="2505648" cy="1687590"/>
            </a:xfrm>
          </p:grpSpPr>
          <p:grpSp>
            <p:nvGrpSpPr>
              <p:cNvPr id="245" name="Group 244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249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250" name="TextBox 249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251" name="Straight Connector 250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3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254" name="Straight Connector 253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5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246" name="Group 245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247" name="TextBox 246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248" name="Straight Connector 247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6" name="Group 255"/>
            <p:cNvGrpSpPr/>
            <p:nvPr/>
          </p:nvGrpSpPr>
          <p:grpSpPr>
            <a:xfrm>
              <a:off x="247654" y="874921"/>
              <a:ext cx="2505648" cy="1687590"/>
              <a:chOff x="3597201" y="3193316"/>
              <a:chExt cx="2505648" cy="1687590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261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B05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262" name="TextBox 261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263" name="Straight Connector 262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5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266" name="Straight Connector 265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7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ACG</a:t>
                  </a:r>
                  <a:b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</a:br>
                  <a:r>
                    <a:rPr lang="en-US" sz="2000" b="1" dirty="0">
                      <a:solidFill>
                        <a:srgbClr val="663300"/>
                      </a:solidFill>
                      <a:latin typeface="Calibri" pitchFamily="34" charset="0"/>
                    </a:rPr>
                    <a:t>or U</a:t>
                  </a:r>
                </a:p>
              </p:txBody>
            </p:sp>
          </p:grpSp>
          <p:grpSp>
            <p:nvGrpSpPr>
              <p:cNvPr id="258" name="Group 257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259" name="TextBox 258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OH</a:t>
                  </a:r>
                </a:p>
              </p:txBody>
            </p:sp>
            <p:cxnSp>
              <p:nvCxnSpPr>
                <p:cNvPr id="260" name="Straight Connector 259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1" name="Group 270"/>
            <p:cNvGrpSpPr/>
            <p:nvPr/>
          </p:nvGrpSpPr>
          <p:grpSpPr>
            <a:xfrm>
              <a:off x="571250" y="6303515"/>
              <a:ext cx="579417" cy="417415"/>
              <a:chOff x="3920797" y="4463491"/>
              <a:chExt cx="579417" cy="417415"/>
            </a:xfrm>
          </p:grpSpPr>
          <p:sp>
            <p:nvSpPr>
              <p:cNvPr id="272" name="TextBox 271"/>
              <p:cNvSpPr txBox="1"/>
              <p:nvPr/>
            </p:nvSpPr>
            <p:spPr>
              <a:xfrm>
                <a:off x="3920797" y="4480796"/>
                <a:ext cx="5794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HO</a:t>
                </a:r>
              </a:p>
            </p:txBody>
          </p:sp>
          <p:cxnSp>
            <p:nvCxnSpPr>
              <p:cNvPr id="273" name="Straight Connector 272"/>
              <p:cNvCxnSpPr/>
              <p:nvPr/>
            </p:nvCxnSpPr>
            <p:spPr>
              <a:xfrm flipH="1">
                <a:off x="4366908" y="4463491"/>
                <a:ext cx="108342" cy="13081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/>
            <p:cNvSpPr txBox="1"/>
            <p:nvPr/>
          </p:nvSpPr>
          <p:spPr>
            <a:xfrm>
              <a:off x="247654" y="328866"/>
              <a:ext cx="22323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B050"/>
                  </a:solidFill>
                </a:rPr>
                <a:t>RNA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8E8E1C-8E0A-46B8-9CC6-5A64BD9177A5}"/>
              </a:ext>
            </a:extLst>
          </p:cNvPr>
          <p:cNvGrpSpPr/>
          <p:nvPr/>
        </p:nvGrpSpPr>
        <p:grpSpPr>
          <a:xfrm>
            <a:off x="3297382" y="328866"/>
            <a:ext cx="5808828" cy="6529116"/>
            <a:chOff x="3297382" y="328866"/>
            <a:chExt cx="5808828" cy="6529116"/>
          </a:xfrm>
        </p:grpSpPr>
        <p:cxnSp>
          <p:nvCxnSpPr>
            <p:cNvPr id="135" name="Straight Connector 134"/>
            <p:cNvCxnSpPr/>
            <p:nvPr/>
          </p:nvCxnSpPr>
          <p:spPr>
            <a:xfrm flipV="1">
              <a:off x="3783079" y="4910908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flipV="1">
              <a:off x="3783079" y="3529677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3783079" y="2139355"/>
              <a:ext cx="511268" cy="274804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6" name="Group 125"/>
            <p:cNvGrpSpPr/>
            <p:nvPr/>
          </p:nvGrpSpPr>
          <p:grpSpPr>
            <a:xfrm>
              <a:off x="3410641" y="2256192"/>
              <a:ext cx="2505648" cy="1687590"/>
              <a:chOff x="3597201" y="3193316"/>
              <a:chExt cx="2505648" cy="1687590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115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70C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117" name="Straight Connector 116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20" name="Straight Connector 119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 anchorCtr="1">
                  <a:noAutofit/>
                </a:bodyPr>
                <a:lstStyle>
                  <a:defPPr>
                    <a:defRPr lang="en-US"/>
                  </a:defPPr>
                  <a:lvl1pPr algn="ctr">
                    <a:spcBef>
                      <a:spcPct val="50000"/>
                    </a:spcBef>
                    <a:defRPr sz="2000" b="1">
                      <a:solidFill>
                        <a:srgbClr val="663300"/>
                      </a:solidFill>
                      <a:latin typeface="Calibri" pitchFamily="34" charset="0"/>
                    </a:defRPr>
                  </a:lvl1pPr>
                </a:lstStyle>
                <a:p>
                  <a:r>
                    <a:rPr lang="en-US" dirty="0">
                      <a:solidFill>
                        <a:srgbClr val="0000FF"/>
                      </a:solidFill>
                    </a:rPr>
                    <a:t>C</a:t>
                  </a:r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114" name="TextBox 113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H</a:t>
                  </a:r>
                </a:p>
              </p:txBody>
            </p: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8" name="Group 167"/>
            <p:cNvGrpSpPr/>
            <p:nvPr/>
          </p:nvGrpSpPr>
          <p:grpSpPr>
            <a:xfrm>
              <a:off x="3410641" y="3653091"/>
              <a:ext cx="2505648" cy="1687590"/>
              <a:chOff x="3597201" y="3193316"/>
              <a:chExt cx="2505648" cy="1687590"/>
            </a:xfrm>
          </p:grpSpPr>
          <p:grpSp>
            <p:nvGrpSpPr>
              <p:cNvPr id="169" name="Group 168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173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70C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7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78" name="Straight Connector 177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 anchorCtr="1">
                  <a:noAutofit/>
                </a:bodyPr>
                <a:lstStyle>
                  <a:defPPr>
                    <a:defRPr lang="en-US"/>
                  </a:defPPr>
                  <a:lvl1pPr algn="ctr">
                    <a:spcBef>
                      <a:spcPct val="50000"/>
                    </a:spcBef>
                    <a:defRPr sz="2000" b="1">
                      <a:solidFill>
                        <a:srgbClr val="FF6600"/>
                      </a:solidFill>
                      <a:latin typeface="Calibri" pitchFamily="34" charset="0"/>
                    </a:defRPr>
                  </a:lvl1pPr>
                </a:lstStyle>
                <a:p>
                  <a:r>
                    <a:rPr lang="en-US" dirty="0"/>
                    <a:t>G</a:t>
                  </a:r>
                </a:p>
              </p:txBody>
            </p:sp>
          </p:grpSp>
          <p:grpSp>
            <p:nvGrpSpPr>
              <p:cNvPr id="170" name="Group 169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171" name="TextBox 170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H</a:t>
                  </a:r>
                </a:p>
              </p:txBody>
            </p: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3410641" y="5043182"/>
              <a:ext cx="2505648" cy="1687590"/>
              <a:chOff x="3597201" y="3193316"/>
              <a:chExt cx="2505648" cy="1687590"/>
            </a:xfrm>
          </p:grpSpPr>
          <p:grpSp>
            <p:nvGrpSpPr>
              <p:cNvPr id="185" name="Group 184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189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70C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191" name="Straight Connector 190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3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94" name="Straight Connector 193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 anchorCtr="1">
                  <a:noAutofit/>
                </a:bodyPr>
                <a:lstStyle>
                  <a:defPPr>
                    <a:defRPr lang="en-US"/>
                  </a:defPPr>
                  <a:lvl1pPr algn="ctr">
                    <a:spcBef>
                      <a:spcPct val="50000"/>
                    </a:spcBef>
                    <a:defRPr sz="2000" b="1">
                      <a:solidFill>
                        <a:srgbClr val="663300"/>
                      </a:solidFill>
                      <a:latin typeface="Calibri" pitchFamily="34" charset="0"/>
                    </a:defRPr>
                  </a:lvl1pPr>
                </a:lstStyle>
                <a:p>
                  <a:r>
                    <a:rPr lang="en-US" dirty="0">
                      <a:solidFill>
                        <a:srgbClr val="008000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86" name="Group 185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187" name="TextBox 186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H</a:t>
                  </a:r>
                </a:p>
              </p:txBody>
            </p: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9" name="Group 88"/>
            <p:cNvGrpSpPr/>
            <p:nvPr/>
          </p:nvGrpSpPr>
          <p:grpSpPr>
            <a:xfrm>
              <a:off x="3410641" y="874921"/>
              <a:ext cx="2505648" cy="1687590"/>
              <a:chOff x="3597201" y="3193316"/>
              <a:chExt cx="2505648" cy="1687590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3597201" y="3193316"/>
                <a:ext cx="2505648" cy="1270175"/>
                <a:chOff x="4011212" y="3521930"/>
                <a:chExt cx="1795040" cy="909950"/>
              </a:xfrm>
            </p:grpSpPr>
            <p:sp>
              <p:nvSpPr>
                <p:cNvPr id="94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70C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96" name="Straight Connector 95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5275133" y="3808943"/>
                  <a:ext cx="531119" cy="50448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 anchorCtr="1">
                  <a:no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 b="1" dirty="0">
                      <a:solidFill>
                        <a:srgbClr val="FF0000"/>
                      </a:solidFill>
                      <a:latin typeface="Calibri" pitchFamily="34" charset="0"/>
                    </a:rPr>
                    <a:t>A</a:t>
                  </a:r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92" name="TextBox 91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H</a:t>
                  </a:r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9" name="Group 138"/>
            <p:cNvGrpSpPr/>
            <p:nvPr/>
          </p:nvGrpSpPr>
          <p:grpSpPr>
            <a:xfrm>
              <a:off x="3734237" y="6303515"/>
              <a:ext cx="579417" cy="417415"/>
              <a:chOff x="3920797" y="4463491"/>
              <a:chExt cx="579417" cy="417415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3920797" y="4480796"/>
                <a:ext cx="5794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HO</a:t>
                </a:r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 flipH="1">
                <a:off x="4366908" y="4463491"/>
                <a:ext cx="108342" cy="13081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/>
            <p:cNvGrpSpPr/>
            <p:nvPr/>
          </p:nvGrpSpPr>
          <p:grpSpPr>
            <a:xfrm rot="10800000">
              <a:off x="6514935" y="703471"/>
              <a:ext cx="2505648" cy="5855851"/>
              <a:chOff x="6181152" y="764081"/>
              <a:chExt cx="2505648" cy="5855851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flipV="1">
                <a:off x="6553590" y="4800068"/>
                <a:ext cx="511268" cy="274804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6553590" y="3418837"/>
                <a:ext cx="511268" cy="274804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6553590" y="2028515"/>
                <a:ext cx="511268" cy="274804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6181152" y="2145352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81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86" name="Straight Connector 85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00FF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>
                    <a:defPPr>
                      <a:defRPr lang="en-US"/>
                    </a:defPPr>
                    <a:lvl1pPr algn="ctr">
                      <a:spcBef>
                        <a:spcPct val="50000"/>
                      </a:spcBef>
                      <a:defRPr sz="2000" b="1">
                        <a:solidFill>
                          <a:srgbClr val="663300"/>
                        </a:solidFill>
                        <a:latin typeface="Calibri" pitchFamily="34" charset="0"/>
                      </a:defRPr>
                    </a:lvl1pPr>
                  </a:lstStyle>
                  <a:p>
                    <a:r>
                      <a:rPr lang="en-US" dirty="0">
                        <a:solidFill>
                          <a:srgbClr val="0000FF"/>
                        </a:solidFill>
                      </a:rPr>
                      <a:t>C</a:t>
                    </a:r>
                  </a:p>
                </p:txBody>
              </p:sp>
            </p:grpSp>
            <p:grpSp>
              <p:nvGrpSpPr>
                <p:cNvPr id="78" name="Group 77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88" name="Group 87"/>
              <p:cNvGrpSpPr/>
              <p:nvPr/>
            </p:nvGrpSpPr>
            <p:grpSpPr>
              <a:xfrm>
                <a:off x="6181152" y="3542251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98" name="Group 97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102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103" name="TextBox 102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104" name="Straight Connector 103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7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108" name="Straight Connector 107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FF66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>
                    <a:defPPr>
                      <a:defRPr lang="en-US"/>
                    </a:defPPr>
                    <a:lvl1pPr algn="ctr">
                      <a:spcBef>
                        <a:spcPct val="50000"/>
                      </a:spcBef>
                      <a:defRPr sz="2000" b="1">
                        <a:solidFill>
                          <a:srgbClr val="663300"/>
                        </a:solidFill>
                        <a:latin typeface="Calibri" pitchFamily="34" charset="0"/>
                      </a:defRPr>
                    </a:lvl1pPr>
                  </a:lstStyle>
                  <a:p>
                    <a:r>
                      <a:rPr lang="en-US" dirty="0">
                        <a:solidFill>
                          <a:srgbClr val="FF6600"/>
                        </a:solidFill>
                      </a:rPr>
                      <a:t>G</a:t>
                    </a:r>
                  </a:p>
                </p:txBody>
              </p:sp>
            </p:grpSp>
            <p:grpSp>
              <p:nvGrpSpPr>
                <p:cNvPr id="99" name="Group 98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2" name="Group 121"/>
              <p:cNvGrpSpPr/>
              <p:nvPr/>
            </p:nvGrpSpPr>
            <p:grpSpPr>
              <a:xfrm>
                <a:off x="6181152" y="4932342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123" name="Group 122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144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145" name="TextBox 144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146" name="Straight Connector 145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8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>
                    <a:defPPr>
                      <a:defRPr lang="en-US"/>
                    </a:defPPr>
                    <a:lvl1pPr algn="ctr">
                      <a:spcBef>
                        <a:spcPct val="50000"/>
                      </a:spcBef>
                      <a:defRPr sz="2000" b="1">
                        <a:solidFill>
                          <a:srgbClr val="663300"/>
                        </a:solidFill>
                        <a:latin typeface="Calibri" pitchFamily="34" charset="0"/>
                      </a:defRPr>
                    </a:lvl1pPr>
                  </a:lstStyle>
                  <a:p>
                    <a:r>
                      <a:rPr lang="en-US" dirty="0">
                        <a:solidFill>
                          <a:srgbClr val="008000"/>
                        </a:solidFill>
                      </a:rPr>
                      <a:t>T</a:t>
                    </a:r>
                  </a:p>
                </p:txBody>
              </p:sp>
            </p:grpSp>
            <p:grpSp>
              <p:nvGrpSpPr>
                <p:cNvPr id="124" name="Group 123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142" name="TextBox 141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143" name="Straight Connector 142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1" name="Group 150"/>
              <p:cNvGrpSpPr/>
              <p:nvPr/>
            </p:nvGrpSpPr>
            <p:grpSpPr>
              <a:xfrm>
                <a:off x="6181152" y="764081"/>
                <a:ext cx="2505648" cy="1687590"/>
                <a:chOff x="3597201" y="3193316"/>
                <a:chExt cx="2505648" cy="1687590"/>
              </a:xfrm>
            </p:grpSpPr>
            <p:grpSp>
              <p:nvGrpSpPr>
                <p:cNvPr id="152" name="Group 151"/>
                <p:cNvGrpSpPr/>
                <p:nvPr/>
              </p:nvGrpSpPr>
              <p:grpSpPr>
                <a:xfrm>
                  <a:off x="3597201" y="3193316"/>
                  <a:ext cx="2505648" cy="1270175"/>
                  <a:chOff x="4011212" y="3521930"/>
                  <a:chExt cx="1795040" cy="909950"/>
                </a:xfrm>
              </p:grpSpPr>
              <p:sp>
                <p:nvSpPr>
                  <p:cNvPr id="156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4553379" y="4039911"/>
                    <a:ext cx="452772" cy="391969"/>
                  </a:xfrm>
                  <a:custGeom>
                    <a:avLst/>
                    <a:gdLst>
                      <a:gd name="connsiteX0" fmla="*/ 0 w 452772"/>
                      <a:gd name="connsiteY0" fmla="*/ 163892 h 429075"/>
                      <a:gd name="connsiteX1" fmla="*/ 226386 w 452772"/>
                      <a:gd name="connsiteY1" fmla="*/ 0 h 429075"/>
                      <a:gd name="connsiteX2" fmla="*/ 452772 w 452772"/>
                      <a:gd name="connsiteY2" fmla="*/ 163892 h 429075"/>
                      <a:gd name="connsiteX3" fmla="*/ 366300 w 452772"/>
                      <a:gd name="connsiteY3" fmla="*/ 429074 h 429075"/>
                      <a:gd name="connsiteX4" fmla="*/ 86472 w 452772"/>
                      <a:gd name="connsiteY4" fmla="*/ 429074 h 429075"/>
                      <a:gd name="connsiteX5" fmla="*/ 0 w 452772"/>
                      <a:gd name="connsiteY5" fmla="*/ 163892 h 429075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317826 w 452772"/>
                      <a:gd name="connsiteY5" fmla="*/ 91440 h 429074"/>
                      <a:gd name="connsiteX0" fmla="*/ 226386 w 452772"/>
                      <a:gd name="connsiteY0" fmla="*/ 0 h 429074"/>
                      <a:gd name="connsiteX1" fmla="*/ 452772 w 452772"/>
                      <a:gd name="connsiteY1" fmla="*/ 163892 h 429074"/>
                      <a:gd name="connsiteX2" fmla="*/ 366300 w 452772"/>
                      <a:gd name="connsiteY2" fmla="*/ 429074 h 429074"/>
                      <a:gd name="connsiteX3" fmla="*/ 86472 w 452772"/>
                      <a:gd name="connsiteY3" fmla="*/ 429074 h 429074"/>
                      <a:gd name="connsiteX4" fmla="*/ 0 w 452772"/>
                      <a:gd name="connsiteY4" fmla="*/ 163892 h 429074"/>
                      <a:gd name="connsiteX5" fmla="*/ 158800 w 452772"/>
                      <a:gd name="connsiteY5" fmla="*/ 38431 h 429074"/>
                      <a:gd name="connsiteX0" fmla="*/ 295298 w 452772"/>
                      <a:gd name="connsiteY0" fmla="*/ 19878 h 390643"/>
                      <a:gd name="connsiteX1" fmla="*/ 452772 w 452772"/>
                      <a:gd name="connsiteY1" fmla="*/ 125461 h 390643"/>
                      <a:gd name="connsiteX2" fmla="*/ 366300 w 452772"/>
                      <a:gd name="connsiteY2" fmla="*/ 390643 h 390643"/>
                      <a:gd name="connsiteX3" fmla="*/ 86472 w 452772"/>
                      <a:gd name="connsiteY3" fmla="*/ 390643 h 390643"/>
                      <a:gd name="connsiteX4" fmla="*/ 0 w 452772"/>
                      <a:gd name="connsiteY4" fmla="*/ 125461 h 390643"/>
                      <a:gd name="connsiteX5" fmla="*/ 158800 w 452772"/>
                      <a:gd name="connsiteY5" fmla="*/ 0 h 390643"/>
                      <a:gd name="connsiteX0" fmla="*/ 276744 w 452772"/>
                      <a:gd name="connsiteY0" fmla="*/ 0 h 391969"/>
                      <a:gd name="connsiteX1" fmla="*/ 452772 w 452772"/>
                      <a:gd name="connsiteY1" fmla="*/ 126787 h 391969"/>
                      <a:gd name="connsiteX2" fmla="*/ 366300 w 452772"/>
                      <a:gd name="connsiteY2" fmla="*/ 391969 h 391969"/>
                      <a:gd name="connsiteX3" fmla="*/ 86472 w 452772"/>
                      <a:gd name="connsiteY3" fmla="*/ 391969 h 391969"/>
                      <a:gd name="connsiteX4" fmla="*/ 0 w 452772"/>
                      <a:gd name="connsiteY4" fmla="*/ 126787 h 391969"/>
                      <a:gd name="connsiteX5" fmla="*/ 158800 w 452772"/>
                      <a:gd name="connsiteY5" fmla="*/ 1326 h 3919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2772" h="391969">
                        <a:moveTo>
                          <a:pt x="276744" y="0"/>
                        </a:moveTo>
                        <a:lnTo>
                          <a:pt x="452772" y="126787"/>
                        </a:lnTo>
                        <a:lnTo>
                          <a:pt x="366300" y="391969"/>
                        </a:lnTo>
                        <a:lnTo>
                          <a:pt x="86472" y="391969"/>
                        </a:lnTo>
                        <a:lnTo>
                          <a:pt x="0" y="126787"/>
                        </a:lnTo>
                        <a:cubicBezTo>
                          <a:pt x="75462" y="72156"/>
                          <a:pt x="158800" y="1326"/>
                          <a:pt x="158800" y="1326"/>
                        </a:cubicBezTo>
                      </a:path>
                    </a:pathLst>
                  </a:custGeom>
                  <a:solidFill>
                    <a:srgbClr val="0070C0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 anchorCtr="1"/>
                  <a:lstStyle/>
                  <a:p>
                    <a:endParaRPr lang="en-US" b="1"/>
                  </a:p>
                </p:txBody>
              </p:sp>
              <p:sp>
                <p:nvSpPr>
                  <p:cNvPr id="157" name="TextBox 156"/>
                  <p:cNvSpPr txBox="1"/>
                  <p:nvPr/>
                </p:nvSpPr>
                <p:spPr>
                  <a:xfrm>
                    <a:off x="4629250" y="3824029"/>
                    <a:ext cx="290429" cy="28663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dirty="0"/>
                      <a:t>O</a:t>
                    </a:r>
                  </a:p>
                </p:txBody>
              </p:sp>
              <p:cxnSp>
                <p:nvCxnSpPr>
                  <p:cNvPr id="158" name="Straight Connector 157"/>
                  <p:cNvCxnSpPr/>
                  <p:nvPr/>
                </p:nvCxnSpPr>
                <p:spPr>
                  <a:xfrm flipV="1">
                    <a:off x="4551829" y="3883631"/>
                    <a:ext cx="0" cy="274843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>
                  <a:xfrm rot="-2160000" flipH="1" flipV="1">
                    <a:off x="4392528" y="3662595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11212" y="3521930"/>
                    <a:ext cx="312592" cy="31170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38100">
                    <a:solidFill>
                      <a:srgbClr val="FFC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 anchorCtr="1"/>
                  <a:lstStyle/>
                  <a:p>
                    <a:pPr algn="ctr"/>
                    <a:r>
                      <a:rPr lang="en-US" sz="2000" b="1" dirty="0">
                        <a:latin typeface="Calibri" pitchFamily="34" charset="0"/>
                      </a:rPr>
                      <a:t>P</a:t>
                    </a:r>
                  </a:p>
                </p:txBody>
              </p:sp>
              <p:cxnSp>
                <p:nvCxnSpPr>
                  <p:cNvPr id="161" name="Straight Connector 160"/>
                  <p:cNvCxnSpPr/>
                  <p:nvPr/>
                </p:nvCxnSpPr>
                <p:spPr>
                  <a:xfrm rot="16200000" flipH="1" flipV="1">
                    <a:off x="5098210" y="3981551"/>
                    <a:ext cx="90578" cy="263268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2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75133" y="3808943"/>
                    <a:ext cx="531119" cy="504482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square" anchor="ctr" anchorCtr="1">
                    <a:noAutofit/>
                  </a:bodyPr>
                  <a:lstStyle>
                    <a:defPPr>
                      <a:defRPr lang="en-US"/>
                    </a:defPPr>
                    <a:lvl1pPr algn="ctr">
                      <a:spcBef>
                        <a:spcPct val="50000"/>
                      </a:spcBef>
                      <a:defRPr sz="2000" b="1">
                        <a:solidFill>
                          <a:srgbClr val="663300"/>
                        </a:solidFill>
                        <a:latin typeface="Calibri" pitchFamily="34" charset="0"/>
                      </a:defRPr>
                    </a:lvl1pPr>
                  </a:lstStyle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A</a:t>
                    </a:r>
                  </a:p>
                </p:txBody>
              </p:sp>
            </p:grpSp>
            <p:grpSp>
              <p:nvGrpSpPr>
                <p:cNvPr id="153" name="Group 152"/>
                <p:cNvGrpSpPr/>
                <p:nvPr/>
              </p:nvGrpSpPr>
              <p:grpSpPr>
                <a:xfrm>
                  <a:off x="4865306" y="4463491"/>
                  <a:ext cx="593951" cy="417415"/>
                  <a:chOff x="4865306" y="4463491"/>
                  <a:chExt cx="593951" cy="417415"/>
                </a:xfrm>
              </p:grpSpPr>
              <p:sp>
                <p:nvSpPr>
                  <p:cNvPr id="154" name="TextBox 153"/>
                  <p:cNvSpPr txBox="1"/>
                  <p:nvPr/>
                </p:nvSpPr>
                <p:spPr>
                  <a:xfrm>
                    <a:off x="4879840" y="4480796"/>
                    <a:ext cx="57941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H</a:t>
                    </a:r>
                  </a:p>
                </p:txBody>
              </p:sp>
              <p:cxnSp>
                <p:nvCxnSpPr>
                  <p:cNvPr id="155" name="Straight Connector 154"/>
                  <p:cNvCxnSpPr/>
                  <p:nvPr/>
                </p:nvCxnSpPr>
                <p:spPr>
                  <a:xfrm>
                    <a:off x="4865306" y="4463491"/>
                    <a:ext cx="108342" cy="130810"/>
                  </a:xfrm>
                  <a:prstGeom prst="line">
                    <a:avLst/>
                  </a:prstGeom>
                  <a:ln w="381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6" name="Group 165"/>
              <p:cNvGrpSpPr/>
              <p:nvPr/>
            </p:nvGrpSpPr>
            <p:grpSpPr>
              <a:xfrm>
                <a:off x="6504748" y="6192675"/>
                <a:ext cx="579417" cy="417415"/>
                <a:chOff x="3920797" y="4463491"/>
                <a:chExt cx="579417" cy="417415"/>
              </a:xfrm>
            </p:grpSpPr>
            <p:sp>
              <p:nvSpPr>
                <p:cNvPr id="167" name="TextBox 166"/>
                <p:cNvSpPr txBox="1"/>
                <p:nvPr/>
              </p:nvSpPr>
              <p:spPr>
                <a:xfrm>
                  <a:off x="3920797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HO</a:t>
                  </a:r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 flipH="1">
                  <a:off x="4366908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8"/>
            <p:cNvGrpSpPr/>
            <p:nvPr/>
          </p:nvGrpSpPr>
          <p:grpSpPr>
            <a:xfrm>
              <a:off x="5950443" y="1447241"/>
              <a:ext cx="502706" cy="4553552"/>
              <a:chOff x="5140410" y="1336401"/>
              <a:chExt cx="502706" cy="455355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5140410" y="1336401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5140410" y="1603189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5140410" y="5623165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5140410" y="5889953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5140410" y="4070605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5140410" y="4316464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5140410" y="4562323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5140410" y="2673706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5140410" y="2919565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5140410" y="3165424"/>
                <a:ext cx="502706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  <a:prstDash val="sysDot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201"/>
            <p:cNvGrpSpPr/>
            <p:nvPr/>
          </p:nvGrpSpPr>
          <p:grpSpPr>
            <a:xfrm>
              <a:off x="3410640" y="874921"/>
              <a:ext cx="1862057" cy="1687590"/>
              <a:chOff x="3597200" y="3193316"/>
              <a:chExt cx="1862057" cy="1687590"/>
            </a:xfrm>
          </p:grpSpPr>
          <p:grpSp>
            <p:nvGrpSpPr>
              <p:cNvPr id="203" name="Group 202"/>
              <p:cNvGrpSpPr/>
              <p:nvPr/>
            </p:nvGrpSpPr>
            <p:grpSpPr>
              <a:xfrm>
                <a:off x="3597200" y="3193316"/>
                <a:ext cx="1764273" cy="1270175"/>
                <a:chOff x="4011212" y="3521930"/>
                <a:chExt cx="1263921" cy="909950"/>
              </a:xfrm>
            </p:grpSpPr>
            <p:sp>
              <p:nvSpPr>
                <p:cNvPr id="207" name="AutoShape 48"/>
                <p:cNvSpPr>
                  <a:spLocks noChangeArrowheads="1"/>
                </p:cNvSpPr>
                <p:nvPr/>
              </p:nvSpPr>
              <p:spPr bwMode="auto">
                <a:xfrm>
                  <a:off x="4553379" y="4039911"/>
                  <a:ext cx="452772" cy="391969"/>
                </a:xfrm>
                <a:custGeom>
                  <a:avLst/>
                  <a:gdLst>
                    <a:gd name="connsiteX0" fmla="*/ 0 w 452772"/>
                    <a:gd name="connsiteY0" fmla="*/ 163892 h 429075"/>
                    <a:gd name="connsiteX1" fmla="*/ 226386 w 452772"/>
                    <a:gd name="connsiteY1" fmla="*/ 0 h 429075"/>
                    <a:gd name="connsiteX2" fmla="*/ 452772 w 452772"/>
                    <a:gd name="connsiteY2" fmla="*/ 163892 h 429075"/>
                    <a:gd name="connsiteX3" fmla="*/ 366300 w 452772"/>
                    <a:gd name="connsiteY3" fmla="*/ 429074 h 429075"/>
                    <a:gd name="connsiteX4" fmla="*/ 86472 w 452772"/>
                    <a:gd name="connsiteY4" fmla="*/ 429074 h 429075"/>
                    <a:gd name="connsiteX5" fmla="*/ 0 w 452772"/>
                    <a:gd name="connsiteY5" fmla="*/ 163892 h 429075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317826 w 452772"/>
                    <a:gd name="connsiteY5" fmla="*/ 91440 h 429074"/>
                    <a:gd name="connsiteX0" fmla="*/ 226386 w 452772"/>
                    <a:gd name="connsiteY0" fmla="*/ 0 h 429074"/>
                    <a:gd name="connsiteX1" fmla="*/ 452772 w 452772"/>
                    <a:gd name="connsiteY1" fmla="*/ 163892 h 429074"/>
                    <a:gd name="connsiteX2" fmla="*/ 366300 w 452772"/>
                    <a:gd name="connsiteY2" fmla="*/ 429074 h 429074"/>
                    <a:gd name="connsiteX3" fmla="*/ 86472 w 452772"/>
                    <a:gd name="connsiteY3" fmla="*/ 429074 h 429074"/>
                    <a:gd name="connsiteX4" fmla="*/ 0 w 452772"/>
                    <a:gd name="connsiteY4" fmla="*/ 163892 h 429074"/>
                    <a:gd name="connsiteX5" fmla="*/ 158800 w 452772"/>
                    <a:gd name="connsiteY5" fmla="*/ 38431 h 429074"/>
                    <a:gd name="connsiteX0" fmla="*/ 295298 w 452772"/>
                    <a:gd name="connsiteY0" fmla="*/ 19878 h 390643"/>
                    <a:gd name="connsiteX1" fmla="*/ 452772 w 452772"/>
                    <a:gd name="connsiteY1" fmla="*/ 125461 h 390643"/>
                    <a:gd name="connsiteX2" fmla="*/ 366300 w 452772"/>
                    <a:gd name="connsiteY2" fmla="*/ 390643 h 390643"/>
                    <a:gd name="connsiteX3" fmla="*/ 86472 w 452772"/>
                    <a:gd name="connsiteY3" fmla="*/ 390643 h 390643"/>
                    <a:gd name="connsiteX4" fmla="*/ 0 w 452772"/>
                    <a:gd name="connsiteY4" fmla="*/ 125461 h 390643"/>
                    <a:gd name="connsiteX5" fmla="*/ 158800 w 452772"/>
                    <a:gd name="connsiteY5" fmla="*/ 0 h 390643"/>
                    <a:gd name="connsiteX0" fmla="*/ 276744 w 452772"/>
                    <a:gd name="connsiteY0" fmla="*/ 0 h 391969"/>
                    <a:gd name="connsiteX1" fmla="*/ 452772 w 452772"/>
                    <a:gd name="connsiteY1" fmla="*/ 126787 h 391969"/>
                    <a:gd name="connsiteX2" fmla="*/ 366300 w 452772"/>
                    <a:gd name="connsiteY2" fmla="*/ 391969 h 391969"/>
                    <a:gd name="connsiteX3" fmla="*/ 86472 w 452772"/>
                    <a:gd name="connsiteY3" fmla="*/ 391969 h 391969"/>
                    <a:gd name="connsiteX4" fmla="*/ 0 w 452772"/>
                    <a:gd name="connsiteY4" fmla="*/ 126787 h 391969"/>
                    <a:gd name="connsiteX5" fmla="*/ 158800 w 452772"/>
                    <a:gd name="connsiteY5" fmla="*/ 1326 h 391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2772" h="391969">
                      <a:moveTo>
                        <a:pt x="276744" y="0"/>
                      </a:moveTo>
                      <a:lnTo>
                        <a:pt x="452772" y="126787"/>
                      </a:lnTo>
                      <a:lnTo>
                        <a:pt x="366300" y="391969"/>
                      </a:lnTo>
                      <a:lnTo>
                        <a:pt x="86472" y="391969"/>
                      </a:lnTo>
                      <a:lnTo>
                        <a:pt x="0" y="126787"/>
                      </a:lnTo>
                      <a:cubicBezTo>
                        <a:pt x="75462" y="72156"/>
                        <a:pt x="158800" y="1326"/>
                        <a:pt x="158800" y="1326"/>
                      </a:cubicBezTo>
                    </a:path>
                  </a:pathLst>
                </a:custGeom>
                <a:solidFill>
                  <a:srgbClr val="0070C0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 anchorCtr="1"/>
                <a:lstStyle/>
                <a:p>
                  <a:endParaRPr lang="en-US" b="1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4629250" y="3824029"/>
                  <a:ext cx="290429" cy="2866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dirty="0"/>
                    <a:t>O</a:t>
                  </a:r>
                </a:p>
              </p:txBody>
            </p:sp>
            <p:cxnSp>
              <p:nvCxnSpPr>
                <p:cNvPr id="209" name="Straight Connector 208"/>
                <p:cNvCxnSpPr/>
                <p:nvPr/>
              </p:nvCxnSpPr>
              <p:spPr>
                <a:xfrm flipV="1">
                  <a:off x="4551829" y="3883631"/>
                  <a:ext cx="0" cy="274843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-2160000" flipH="1" flipV="1">
                  <a:off x="4392528" y="3662595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1" name="Oval 52"/>
                <p:cNvSpPr>
                  <a:spLocks noChangeArrowheads="1"/>
                </p:cNvSpPr>
                <p:nvPr/>
              </p:nvSpPr>
              <p:spPr bwMode="auto">
                <a:xfrm>
                  <a:off x="4011212" y="3521930"/>
                  <a:ext cx="312592" cy="311702"/>
                </a:xfrm>
                <a:prstGeom prst="ellipse">
                  <a:avLst/>
                </a:prstGeom>
                <a:solidFill>
                  <a:srgbClr val="FFFF00"/>
                </a:solidFill>
                <a:ln w="38100">
                  <a:solidFill>
                    <a:srgbClr val="FFC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 anchorCtr="1"/>
                <a:lstStyle/>
                <a:p>
                  <a:pPr algn="ctr"/>
                  <a:r>
                    <a:rPr lang="en-US" sz="2000" b="1" dirty="0">
                      <a:latin typeface="Calibri" pitchFamily="34" charset="0"/>
                    </a:rPr>
                    <a:t>P</a:t>
                  </a:r>
                </a:p>
              </p:txBody>
            </p:sp>
            <p:cxnSp>
              <p:nvCxnSpPr>
                <p:cNvPr id="212" name="Straight Connector 211"/>
                <p:cNvCxnSpPr/>
                <p:nvPr/>
              </p:nvCxnSpPr>
              <p:spPr>
                <a:xfrm rot="16200000" flipH="1" flipV="1">
                  <a:off x="5098210" y="3981551"/>
                  <a:ext cx="90578" cy="263268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" name="Group 203"/>
              <p:cNvGrpSpPr/>
              <p:nvPr/>
            </p:nvGrpSpPr>
            <p:grpSpPr>
              <a:xfrm>
                <a:off x="4865306" y="4463491"/>
                <a:ext cx="593951" cy="417415"/>
                <a:chOff x="4865306" y="4463491"/>
                <a:chExt cx="593951" cy="417415"/>
              </a:xfrm>
            </p:grpSpPr>
            <p:sp>
              <p:nvSpPr>
                <p:cNvPr id="205" name="TextBox 204"/>
                <p:cNvSpPr txBox="1"/>
                <p:nvPr/>
              </p:nvSpPr>
              <p:spPr>
                <a:xfrm>
                  <a:off x="4879840" y="4480796"/>
                  <a:ext cx="57941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H</a:t>
                  </a:r>
                </a:p>
              </p:txBody>
            </p:sp>
            <p:cxnSp>
              <p:nvCxnSpPr>
                <p:cNvPr id="206" name="Straight Connector 205"/>
                <p:cNvCxnSpPr/>
                <p:nvPr/>
              </p:nvCxnSpPr>
              <p:spPr>
                <a:xfrm>
                  <a:off x="4865306" y="4463491"/>
                  <a:ext cx="108342" cy="13081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15" name="TextBox 414"/>
            <p:cNvSpPr txBox="1"/>
            <p:nvPr/>
          </p:nvSpPr>
          <p:spPr>
            <a:xfrm>
              <a:off x="3297382" y="328866"/>
              <a:ext cx="5808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70C0"/>
                  </a:solidFill>
                </a:rPr>
                <a:t>DNA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409F821-FE05-41B5-8CDF-6C4681403F6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42538" y="6158689"/>
              <a:ext cx="202224" cy="294865"/>
            </a:xfrm>
            <a:prstGeom prst="straightConnector1">
              <a:avLst/>
            </a:prstGeom>
            <a:ln w="38100" cap="rnd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532ADB7-8CCF-46AB-B3E2-26C049E785BA}"/>
                </a:ext>
              </a:extLst>
            </p:cNvPr>
            <p:cNvSpPr txBox="1"/>
            <p:nvPr/>
          </p:nvSpPr>
          <p:spPr>
            <a:xfrm>
              <a:off x="6374424" y="6388456"/>
              <a:ext cx="430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7030A0"/>
                  </a:solidFill>
                </a:rPr>
                <a:t>?</a:t>
              </a: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909BF9F2-A165-4971-9551-D6B35DC27E47}"/>
                </a:ext>
              </a:extLst>
            </p:cNvPr>
            <p:cNvSpPr txBox="1"/>
            <p:nvPr/>
          </p:nvSpPr>
          <p:spPr>
            <a:xfrm>
              <a:off x="5152180" y="6396317"/>
              <a:ext cx="27681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7030A0"/>
                  </a:solidFill>
                </a:rPr>
                <a:t>Hydrogen Bonds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407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Carbohydrates</a:t>
            </a:r>
          </a:p>
        </p:txBody>
      </p:sp>
      <p:grpSp>
        <p:nvGrpSpPr>
          <p:cNvPr id="68" name="Group 67"/>
          <p:cNvGrpSpPr/>
          <p:nvPr/>
        </p:nvGrpSpPr>
        <p:grpSpPr>
          <a:xfrm rot="19800000">
            <a:off x="280290" y="1099521"/>
            <a:ext cx="2824137" cy="2854194"/>
            <a:chOff x="2676287" y="2637544"/>
            <a:chExt cx="2824137" cy="2854194"/>
          </a:xfrm>
        </p:grpSpPr>
        <p:grpSp>
          <p:nvGrpSpPr>
            <p:cNvPr id="50" name="Group 49"/>
            <p:cNvGrpSpPr/>
            <p:nvPr/>
          </p:nvGrpSpPr>
          <p:grpSpPr>
            <a:xfrm>
              <a:off x="3372592" y="3040083"/>
              <a:ext cx="1436608" cy="1834738"/>
              <a:chOff x="3372592" y="3040083"/>
              <a:chExt cx="1436608" cy="183473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3372592" y="3432745"/>
                <a:ext cx="1436608" cy="1442076"/>
                <a:chOff x="3372592" y="3432745"/>
                <a:chExt cx="1436608" cy="1442076"/>
              </a:xfrm>
            </p:grpSpPr>
            <p:sp>
              <p:nvSpPr>
                <p:cNvPr id="40" name="Hexagon 39"/>
                <p:cNvSpPr/>
                <p:nvPr/>
              </p:nvSpPr>
              <p:spPr>
                <a:xfrm>
                  <a:off x="3372592" y="3636365"/>
                  <a:ext cx="1436608" cy="1238456"/>
                </a:xfrm>
                <a:prstGeom prst="hexagon">
                  <a:avLst/>
                </a:prstGeom>
                <a:solidFill>
                  <a:srgbClr val="CAE8A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6" name="Group 45"/>
                <p:cNvGrpSpPr/>
                <p:nvPr/>
              </p:nvGrpSpPr>
              <p:grpSpPr>
                <a:xfrm>
                  <a:off x="3372592" y="3432745"/>
                  <a:ext cx="1436608" cy="1442075"/>
                  <a:chOff x="2006930" y="3379306"/>
                  <a:chExt cx="1436608" cy="1442075"/>
                </a:xfrm>
              </p:grpSpPr>
              <p:sp>
                <p:nvSpPr>
                  <p:cNvPr id="42" name="Hexagon 39"/>
                  <p:cNvSpPr/>
                  <p:nvPr/>
                </p:nvSpPr>
                <p:spPr>
                  <a:xfrm>
                    <a:off x="2006930" y="3579362"/>
                    <a:ext cx="1436608" cy="1242019"/>
                  </a:xfrm>
                  <a:custGeom>
                    <a:avLst/>
                    <a:gdLst>
                      <a:gd name="connsiteX0" fmla="*/ 0 w 1436608"/>
                      <a:gd name="connsiteY0" fmla="*/ 619228 h 1238456"/>
                      <a:gd name="connsiteX1" fmla="*/ 309614 w 1436608"/>
                      <a:gd name="connsiteY1" fmla="*/ 0 h 1238456"/>
                      <a:gd name="connsiteX2" fmla="*/ 1126994 w 1436608"/>
                      <a:gd name="connsiteY2" fmla="*/ 0 h 1238456"/>
                      <a:gd name="connsiteX3" fmla="*/ 1436608 w 1436608"/>
                      <a:gd name="connsiteY3" fmla="*/ 619228 h 1238456"/>
                      <a:gd name="connsiteX4" fmla="*/ 1126994 w 1436608"/>
                      <a:gd name="connsiteY4" fmla="*/ 1238456 h 1238456"/>
                      <a:gd name="connsiteX5" fmla="*/ 309614 w 1436608"/>
                      <a:gd name="connsiteY5" fmla="*/ 1238456 h 1238456"/>
                      <a:gd name="connsiteX6" fmla="*/ 0 w 1436608"/>
                      <a:gd name="connsiteY6" fmla="*/ 619228 h 1238456"/>
                      <a:gd name="connsiteX0" fmla="*/ 1126994 w 1436608"/>
                      <a:gd name="connsiteY0" fmla="*/ 0 h 1238456"/>
                      <a:gd name="connsiteX1" fmla="*/ 1436608 w 1436608"/>
                      <a:gd name="connsiteY1" fmla="*/ 619228 h 1238456"/>
                      <a:gd name="connsiteX2" fmla="*/ 1126994 w 1436608"/>
                      <a:gd name="connsiteY2" fmla="*/ 1238456 h 1238456"/>
                      <a:gd name="connsiteX3" fmla="*/ 309614 w 1436608"/>
                      <a:gd name="connsiteY3" fmla="*/ 1238456 h 1238456"/>
                      <a:gd name="connsiteX4" fmla="*/ 0 w 1436608"/>
                      <a:gd name="connsiteY4" fmla="*/ 619228 h 1238456"/>
                      <a:gd name="connsiteX5" fmla="*/ 309614 w 1436608"/>
                      <a:gd name="connsiteY5" fmla="*/ 0 h 1238456"/>
                      <a:gd name="connsiteX6" fmla="*/ 1218434 w 1436608"/>
                      <a:gd name="connsiteY6" fmla="*/ 91440 h 1238456"/>
                      <a:gd name="connsiteX0" fmla="*/ 1126994 w 1436608"/>
                      <a:gd name="connsiteY0" fmla="*/ 3563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  <a:gd name="connsiteX0" fmla="*/ 1198246 w 1436608"/>
                      <a:gd name="connsiteY0" fmla="*/ 146068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36608" h="1242019">
                        <a:moveTo>
                          <a:pt x="1198246" y="146068"/>
                        </a:moveTo>
                        <a:lnTo>
                          <a:pt x="1436608" y="622791"/>
                        </a:lnTo>
                        <a:lnTo>
                          <a:pt x="1126994" y="1242019"/>
                        </a:lnTo>
                        <a:lnTo>
                          <a:pt x="309614" y="1242019"/>
                        </a:lnTo>
                        <a:lnTo>
                          <a:pt x="0" y="622791"/>
                        </a:lnTo>
                        <a:lnTo>
                          <a:pt x="309614" y="3563"/>
                        </a:lnTo>
                        <a:lnTo>
                          <a:pt x="980928" y="0"/>
                        </a:lnTo>
                      </a:path>
                    </a:pathLst>
                  </a:custGeom>
                  <a:noFill/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TextBox 42"/>
                  <p:cNvSpPr txBox="1"/>
                  <p:nvPr/>
                </p:nvSpPr>
                <p:spPr>
                  <a:xfrm rot="1800000">
                    <a:off x="2915392" y="3379306"/>
                    <a:ext cx="43345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O</a:t>
                    </a:r>
                  </a:p>
                </p:txBody>
              </p:sp>
            </p:grpSp>
          </p:grpSp>
          <p:cxnSp>
            <p:nvCxnSpPr>
              <p:cNvPr id="49" name="Straight Connector 48"/>
              <p:cNvCxnSpPr>
                <a:stCxn id="42" idx="5"/>
              </p:cNvCxnSpPr>
              <p:nvPr/>
            </p:nvCxnSpPr>
            <p:spPr>
              <a:xfrm flipH="1" flipV="1">
                <a:off x="3675413" y="3040083"/>
                <a:ext cx="6793" cy="596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51" name="TextBox 50"/>
            <p:cNvSpPr txBox="1"/>
            <p:nvPr/>
          </p:nvSpPr>
          <p:spPr>
            <a:xfrm rot="1800000">
              <a:off x="3049713" y="2637544"/>
              <a:ext cx="563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HO</a:t>
              </a:r>
            </a:p>
          </p:txBody>
        </p:sp>
        <p:cxnSp>
          <p:nvCxnSpPr>
            <p:cNvPr id="53" name="Straight Connector 52"/>
            <p:cNvCxnSpPr>
              <a:cxnSpLocks/>
            </p:cNvCxnSpPr>
            <p:nvPr/>
          </p:nvCxnSpPr>
          <p:spPr>
            <a:xfrm rot="1800000" flipV="1">
              <a:off x="3507197" y="2993190"/>
              <a:ext cx="186506" cy="398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2676287" y="4051311"/>
              <a:ext cx="667472" cy="400110"/>
              <a:chOff x="2676287" y="4051311"/>
              <a:chExt cx="667472" cy="40011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2676287" y="4051311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3135941" y="4251366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 rot="18214115">
              <a:off x="3153431" y="4957947"/>
              <a:ext cx="667472" cy="400110"/>
              <a:chOff x="2676287" y="5260768"/>
              <a:chExt cx="667472" cy="400110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 rot="3385885" flipH="1">
              <a:off x="4353789" y="4957947"/>
              <a:ext cx="667472" cy="400110"/>
              <a:chOff x="2676287" y="5260768"/>
              <a:chExt cx="667472" cy="400110"/>
            </a:xfrm>
          </p:grpSpPr>
          <p:sp>
            <p:nvSpPr>
              <p:cNvPr id="60" name="TextBox 59"/>
              <p:cNvSpPr txBox="1"/>
              <p:nvPr/>
            </p:nvSpPr>
            <p:spPr>
              <a:xfrm rot="10871812"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 rot="10800000">
              <a:off x="4832952" y="4059239"/>
              <a:ext cx="667472" cy="400110"/>
              <a:chOff x="6316074" y="4239966"/>
              <a:chExt cx="667472" cy="40011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6316074" y="4239966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6775728" y="4440021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1027216" y="5945298"/>
            <a:ext cx="6072684" cy="404375"/>
            <a:chOff x="1027216" y="5073278"/>
            <a:chExt cx="6072684" cy="404375"/>
          </a:xfrm>
        </p:grpSpPr>
        <p:sp>
          <p:nvSpPr>
            <p:cNvPr id="70" name="Hexagon 69"/>
            <p:cNvSpPr/>
            <p:nvPr/>
          </p:nvSpPr>
          <p:spPr>
            <a:xfrm>
              <a:off x="1027216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>
              <a:off x="1649839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>
              <a:off x="2272462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Hexagon 72"/>
            <p:cNvSpPr/>
            <p:nvPr/>
          </p:nvSpPr>
          <p:spPr>
            <a:xfrm>
              <a:off x="3517708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Hexagon 73"/>
            <p:cNvSpPr/>
            <p:nvPr/>
          </p:nvSpPr>
          <p:spPr>
            <a:xfrm>
              <a:off x="4140331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Hexagon 74"/>
            <p:cNvSpPr/>
            <p:nvPr/>
          </p:nvSpPr>
          <p:spPr>
            <a:xfrm>
              <a:off x="4762954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Hexagon 75"/>
            <p:cNvSpPr/>
            <p:nvPr/>
          </p:nvSpPr>
          <p:spPr>
            <a:xfrm>
              <a:off x="6008200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Hexagon 76"/>
            <p:cNvSpPr/>
            <p:nvPr/>
          </p:nvSpPr>
          <p:spPr>
            <a:xfrm>
              <a:off x="2895085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Hexagon 77"/>
            <p:cNvSpPr/>
            <p:nvPr/>
          </p:nvSpPr>
          <p:spPr>
            <a:xfrm>
              <a:off x="6630825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Hexagon 78"/>
            <p:cNvSpPr/>
            <p:nvPr/>
          </p:nvSpPr>
          <p:spPr>
            <a:xfrm>
              <a:off x="5385577" y="5073278"/>
              <a:ext cx="469075" cy="404375"/>
            </a:xfrm>
            <a:prstGeom prst="hexagon">
              <a:avLst/>
            </a:prstGeom>
            <a:solidFill>
              <a:srgbClr val="CAE8AA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0" idx="0"/>
              <a:endCxn id="71" idx="3"/>
            </p:cNvCxnSpPr>
            <p:nvPr/>
          </p:nvCxnSpPr>
          <p:spPr>
            <a:xfrm>
              <a:off x="1496291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118914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741537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364160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986783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4609406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232029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854652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6477277" y="5275466"/>
              <a:ext cx="153548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950441" y="5241905"/>
            <a:ext cx="2024742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Polysaccharide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2996" y="710513"/>
            <a:ext cx="373573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Monosaccharide (Glucose)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1157670-00B8-45BF-9CF6-C6ACA8B746F1}"/>
              </a:ext>
            </a:extLst>
          </p:cNvPr>
          <p:cNvSpPr txBox="1"/>
          <p:nvPr/>
        </p:nvSpPr>
        <p:spPr>
          <a:xfrm>
            <a:off x="4606312" y="710513"/>
            <a:ext cx="1878485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Disaccharide</a:t>
            </a: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D54CD602-7E20-4255-9B15-44CD18B41EB9}"/>
              </a:ext>
            </a:extLst>
          </p:cNvPr>
          <p:cNvGrpSpPr/>
          <p:nvPr/>
        </p:nvGrpSpPr>
        <p:grpSpPr>
          <a:xfrm rot="19800000">
            <a:off x="3717347" y="1252732"/>
            <a:ext cx="2211293" cy="2854194"/>
            <a:chOff x="2676287" y="2637544"/>
            <a:chExt cx="2211293" cy="2854194"/>
          </a:xfrm>
        </p:grpSpPr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B35D1DAD-A775-4911-B8FE-58FEB603D1A2}"/>
                </a:ext>
              </a:extLst>
            </p:cNvPr>
            <p:cNvGrpSpPr/>
            <p:nvPr/>
          </p:nvGrpSpPr>
          <p:grpSpPr>
            <a:xfrm>
              <a:off x="3372592" y="3040083"/>
              <a:ext cx="1436608" cy="1834738"/>
              <a:chOff x="3372592" y="3040083"/>
              <a:chExt cx="1436608" cy="183473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B2A45D31-897D-42E7-8ED7-343F4D0670F5}"/>
                  </a:ext>
                </a:extLst>
              </p:cNvPr>
              <p:cNvGrpSpPr/>
              <p:nvPr/>
            </p:nvGrpSpPr>
            <p:grpSpPr>
              <a:xfrm>
                <a:off x="3372592" y="3432745"/>
                <a:ext cx="1436608" cy="1442076"/>
                <a:chOff x="3372592" y="3432745"/>
                <a:chExt cx="1436608" cy="1442076"/>
              </a:xfrm>
            </p:grpSpPr>
            <p:sp>
              <p:nvSpPr>
                <p:cNvPr id="192" name="Hexagon 191">
                  <a:extLst>
                    <a:ext uri="{FF2B5EF4-FFF2-40B4-BE49-F238E27FC236}">
                      <a16:creationId xmlns:a16="http://schemas.microsoft.com/office/drawing/2014/main" id="{DA6EEC19-8D96-4653-95E4-16130E0A8500}"/>
                    </a:ext>
                  </a:extLst>
                </p:cNvPr>
                <p:cNvSpPr/>
                <p:nvPr/>
              </p:nvSpPr>
              <p:spPr>
                <a:xfrm>
                  <a:off x="3372592" y="3636365"/>
                  <a:ext cx="1436608" cy="1238456"/>
                </a:xfrm>
                <a:prstGeom prst="hexagon">
                  <a:avLst/>
                </a:prstGeom>
                <a:solidFill>
                  <a:srgbClr val="CAE8A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3" name="Group 192">
                  <a:extLst>
                    <a:ext uri="{FF2B5EF4-FFF2-40B4-BE49-F238E27FC236}">
                      <a16:creationId xmlns:a16="http://schemas.microsoft.com/office/drawing/2014/main" id="{AF9D0D58-902B-47AA-9E5B-0C22933EAA87}"/>
                    </a:ext>
                  </a:extLst>
                </p:cNvPr>
                <p:cNvGrpSpPr/>
                <p:nvPr/>
              </p:nvGrpSpPr>
              <p:grpSpPr>
                <a:xfrm>
                  <a:off x="3372592" y="3432745"/>
                  <a:ext cx="1436608" cy="1442075"/>
                  <a:chOff x="2006930" y="3379306"/>
                  <a:chExt cx="1436608" cy="1442075"/>
                </a:xfrm>
              </p:grpSpPr>
              <p:sp>
                <p:nvSpPr>
                  <p:cNvPr id="194" name="Hexagon 39">
                    <a:extLst>
                      <a:ext uri="{FF2B5EF4-FFF2-40B4-BE49-F238E27FC236}">
                        <a16:creationId xmlns:a16="http://schemas.microsoft.com/office/drawing/2014/main" id="{BE63785A-D011-4258-B0D9-9FC628077A07}"/>
                      </a:ext>
                    </a:extLst>
                  </p:cNvPr>
                  <p:cNvSpPr/>
                  <p:nvPr/>
                </p:nvSpPr>
                <p:spPr>
                  <a:xfrm>
                    <a:off x="2006930" y="3579362"/>
                    <a:ext cx="1436608" cy="1242019"/>
                  </a:xfrm>
                  <a:custGeom>
                    <a:avLst/>
                    <a:gdLst>
                      <a:gd name="connsiteX0" fmla="*/ 0 w 1436608"/>
                      <a:gd name="connsiteY0" fmla="*/ 619228 h 1238456"/>
                      <a:gd name="connsiteX1" fmla="*/ 309614 w 1436608"/>
                      <a:gd name="connsiteY1" fmla="*/ 0 h 1238456"/>
                      <a:gd name="connsiteX2" fmla="*/ 1126994 w 1436608"/>
                      <a:gd name="connsiteY2" fmla="*/ 0 h 1238456"/>
                      <a:gd name="connsiteX3" fmla="*/ 1436608 w 1436608"/>
                      <a:gd name="connsiteY3" fmla="*/ 619228 h 1238456"/>
                      <a:gd name="connsiteX4" fmla="*/ 1126994 w 1436608"/>
                      <a:gd name="connsiteY4" fmla="*/ 1238456 h 1238456"/>
                      <a:gd name="connsiteX5" fmla="*/ 309614 w 1436608"/>
                      <a:gd name="connsiteY5" fmla="*/ 1238456 h 1238456"/>
                      <a:gd name="connsiteX6" fmla="*/ 0 w 1436608"/>
                      <a:gd name="connsiteY6" fmla="*/ 619228 h 1238456"/>
                      <a:gd name="connsiteX0" fmla="*/ 1126994 w 1436608"/>
                      <a:gd name="connsiteY0" fmla="*/ 0 h 1238456"/>
                      <a:gd name="connsiteX1" fmla="*/ 1436608 w 1436608"/>
                      <a:gd name="connsiteY1" fmla="*/ 619228 h 1238456"/>
                      <a:gd name="connsiteX2" fmla="*/ 1126994 w 1436608"/>
                      <a:gd name="connsiteY2" fmla="*/ 1238456 h 1238456"/>
                      <a:gd name="connsiteX3" fmla="*/ 309614 w 1436608"/>
                      <a:gd name="connsiteY3" fmla="*/ 1238456 h 1238456"/>
                      <a:gd name="connsiteX4" fmla="*/ 0 w 1436608"/>
                      <a:gd name="connsiteY4" fmla="*/ 619228 h 1238456"/>
                      <a:gd name="connsiteX5" fmla="*/ 309614 w 1436608"/>
                      <a:gd name="connsiteY5" fmla="*/ 0 h 1238456"/>
                      <a:gd name="connsiteX6" fmla="*/ 1218434 w 1436608"/>
                      <a:gd name="connsiteY6" fmla="*/ 91440 h 1238456"/>
                      <a:gd name="connsiteX0" fmla="*/ 1126994 w 1436608"/>
                      <a:gd name="connsiteY0" fmla="*/ 3563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  <a:gd name="connsiteX0" fmla="*/ 1198246 w 1436608"/>
                      <a:gd name="connsiteY0" fmla="*/ 146068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36608" h="1242019">
                        <a:moveTo>
                          <a:pt x="1198246" y="146068"/>
                        </a:moveTo>
                        <a:lnTo>
                          <a:pt x="1436608" y="622791"/>
                        </a:lnTo>
                        <a:lnTo>
                          <a:pt x="1126994" y="1242019"/>
                        </a:lnTo>
                        <a:lnTo>
                          <a:pt x="309614" y="1242019"/>
                        </a:lnTo>
                        <a:lnTo>
                          <a:pt x="0" y="622791"/>
                        </a:lnTo>
                        <a:lnTo>
                          <a:pt x="309614" y="3563"/>
                        </a:lnTo>
                        <a:lnTo>
                          <a:pt x="980928" y="0"/>
                        </a:lnTo>
                      </a:path>
                    </a:pathLst>
                  </a:custGeom>
                  <a:noFill/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TextBox 194">
                    <a:extLst>
                      <a:ext uri="{FF2B5EF4-FFF2-40B4-BE49-F238E27FC236}">
                        <a16:creationId xmlns:a16="http://schemas.microsoft.com/office/drawing/2014/main" id="{A7CCEC16-F5FD-428B-851E-41076C7B1E7E}"/>
                      </a:ext>
                    </a:extLst>
                  </p:cNvPr>
                  <p:cNvSpPr txBox="1"/>
                  <p:nvPr/>
                </p:nvSpPr>
                <p:spPr>
                  <a:xfrm rot="1800000">
                    <a:off x="2915392" y="3379306"/>
                    <a:ext cx="43345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O</a:t>
                    </a:r>
                  </a:p>
                </p:txBody>
              </p:sp>
            </p:grpSp>
          </p:grp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DBD73146-DFBC-4164-8DF7-80AC86F7819E}"/>
                  </a:ext>
                </a:extLst>
              </p:cNvPr>
              <p:cNvCxnSpPr>
                <a:stCxn id="194" idx="5"/>
              </p:cNvCxnSpPr>
              <p:nvPr/>
            </p:nvCxnSpPr>
            <p:spPr>
              <a:xfrm flipH="1" flipV="1">
                <a:off x="3675413" y="3040083"/>
                <a:ext cx="6793" cy="596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D2ABE1E1-61FE-4EAE-8AFB-0C4289501C54}"/>
                </a:ext>
              </a:extLst>
            </p:cNvPr>
            <p:cNvSpPr txBox="1"/>
            <p:nvPr/>
          </p:nvSpPr>
          <p:spPr>
            <a:xfrm rot="1800000">
              <a:off x="3049713" y="2637544"/>
              <a:ext cx="563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HO</a:t>
              </a:r>
            </a:p>
          </p:txBody>
        </p: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A8703336-4099-43AD-93C6-58E7275FC879}"/>
                </a:ext>
              </a:extLst>
            </p:cNvPr>
            <p:cNvCxnSpPr>
              <a:cxnSpLocks/>
            </p:cNvCxnSpPr>
            <p:nvPr/>
          </p:nvCxnSpPr>
          <p:spPr>
            <a:xfrm rot="1800000" flipV="1">
              <a:off x="3507197" y="2993190"/>
              <a:ext cx="186506" cy="398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B732D5F6-2A61-4E71-BF64-3BFFC7EE87B7}"/>
                </a:ext>
              </a:extLst>
            </p:cNvPr>
            <p:cNvGrpSpPr/>
            <p:nvPr/>
          </p:nvGrpSpPr>
          <p:grpSpPr>
            <a:xfrm>
              <a:off x="2676287" y="4051311"/>
              <a:ext cx="667472" cy="400110"/>
              <a:chOff x="2676287" y="4051311"/>
              <a:chExt cx="667472" cy="400110"/>
            </a:xfrm>
          </p:grpSpPr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4B707776-4D97-4D9D-B9C6-DFF3BB8E5A72}"/>
                  </a:ext>
                </a:extLst>
              </p:cNvPr>
              <p:cNvSpPr txBox="1"/>
              <p:nvPr/>
            </p:nvSpPr>
            <p:spPr>
              <a:xfrm>
                <a:off x="2676287" y="4051311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5EF079A3-6B0E-4181-AAD5-F6AC17955D8D}"/>
                  </a:ext>
                </a:extLst>
              </p:cNvPr>
              <p:cNvCxnSpPr/>
              <p:nvPr/>
            </p:nvCxnSpPr>
            <p:spPr>
              <a:xfrm>
                <a:off x="3135941" y="4251366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99D16952-F9EE-470D-A898-8D9E0E00BA7E}"/>
                </a:ext>
              </a:extLst>
            </p:cNvPr>
            <p:cNvGrpSpPr/>
            <p:nvPr/>
          </p:nvGrpSpPr>
          <p:grpSpPr>
            <a:xfrm rot="18214115">
              <a:off x="3153431" y="4957947"/>
              <a:ext cx="667472" cy="400110"/>
              <a:chOff x="2676287" y="5260768"/>
              <a:chExt cx="667472" cy="400110"/>
            </a:xfrm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B2A4A84B-1E49-4382-9CDC-6E47C7A65084}"/>
                  </a:ext>
                </a:extLst>
              </p:cNvPr>
              <p:cNvSpPr txBox="1"/>
              <p:nvPr/>
            </p:nvSpPr>
            <p:spPr>
              <a:xfrm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93C14E0F-4150-45FF-9FE4-17BC5F7F7586}"/>
                  </a:ext>
                </a:extLst>
              </p:cNvPr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46A886F8-5127-4862-B578-16EBF1786B90}"/>
                </a:ext>
              </a:extLst>
            </p:cNvPr>
            <p:cNvGrpSpPr/>
            <p:nvPr/>
          </p:nvGrpSpPr>
          <p:grpSpPr>
            <a:xfrm rot="3385885" flipH="1">
              <a:off x="4353789" y="4957947"/>
              <a:ext cx="667472" cy="400110"/>
              <a:chOff x="2676287" y="5260768"/>
              <a:chExt cx="667472" cy="400110"/>
            </a:xfrm>
          </p:grpSpPr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77A8E33F-D4D2-4F0A-9486-4537ABC7B80E}"/>
                  </a:ext>
                </a:extLst>
              </p:cNvPr>
              <p:cNvSpPr txBox="1"/>
              <p:nvPr/>
            </p:nvSpPr>
            <p:spPr>
              <a:xfrm rot="10871812"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206D0194-C462-4AA4-9942-1D02A93AEBD0}"/>
                  </a:ext>
                </a:extLst>
              </p:cNvPr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E468033F-D347-4B31-AC08-B5DB7344E14F}"/>
              </a:ext>
            </a:extLst>
          </p:cNvPr>
          <p:cNvGrpSpPr/>
          <p:nvPr/>
        </p:nvGrpSpPr>
        <p:grpSpPr>
          <a:xfrm rot="19800000">
            <a:off x="6080655" y="1152493"/>
            <a:ext cx="3036020" cy="2854194"/>
            <a:chOff x="2464404" y="2637544"/>
            <a:chExt cx="3036020" cy="2854194"/>
          </a:xfrm>
        </p:grpSpPr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E1E6C7FB-60BD-4D14-845C-47D239C4A305}"/>
                </a:ext>
              </a:extLst>
            </p:cNvPr>
            <p:cNvGrpSpPr/>
            <p:nvPr/>
          </p:nvGrpSpPr>
          <p:grpSpPr>
            <a:xfrm>
              <a:off x="3372592" y="3040083"/>
              <a:ext cx="1436608" cy="1834738"/>
              <a:chOff x="3372592" y="3040083"/>
              <a:chExt cx="1436608" cy="1834738"/>
            </a:xfrm>
          </p:grpSpPr>
          <p:grpSp>
            <p:nvGrpSpPr>
              <p:cNvPr id="212" name="Group 211">
                <a:extLst>
                  <a:ext uri="{FF2B5EF4-FFF2-40B4-BE49-F238E27FC236}">
                    <a16:creationId xmlns:a16="http://schemas.microsoft.com/office/drawing/2014/main" id="{977B5D08-C79B-41E2-BAF1-E38388EA77C4}"/>
                  </a:ext>
                </a:extLst>
              </p:cNvPr>
              <p:cNvGrpSpPr/>
              <p:nvPr/>
            </p:nvGrpSpPr>
            <p:grpSpPr>
              <a:xfrm>
                <a:off x="3372592" y="3432745"/>
                <a:ext cx="1436608" cy="1442076"/>
                <a:chOff x="3372592" y="3432745"/>
                <a:chExt cx="1436608" cy="1442076"/>
              </a:xfrm>
            </p:grpSpPr>
            <p:sp>
              <p:nvSpPr>
                <p:cNvPr id="214" name="Hexagon 213">
                  <a:extLst>
                    <a:ext uri="{FF2B5EF4-FFF2-40B4-BE49-F238E27FC236}">
                      <a16:creationId xmlns:a16="http://schemas.microsoft.com/office/drawing/2014/main" id="{908B5802-7220-4937-AD24-C96B70A9EB12}"/>
                    </a:ext>
                  </a:extLst>
                </p:cNvPr>
                <p:cNvSpPr/>
                <p:nvPr/>
              </p:nvSpPr>
              <p:spPr>
                <a:xfrm>
                  <a:off x="3372592" y="3636365"/>
                  <a:ext cx="1436608" cy="1238456"/>
                </a:xfrm>
                <a:prstGeom prst="hexagon">
                  <a:avLst/>
                </a:prstGeom>
                <a:solidFill>
                  <a:srgbClr val="CAE8A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15" name="Group 214">
                  <a:extLst>
                    <a:ext uri="{FF2B5EF4-FFF2-40B4-BE49-F238E27FC236}">
                      <a16:creationId xmlns:a16="http://schemas.microsoft.com/office/drawing/2014/main" id="{E67B50E6-49E3-4F9E-9776-B1B73F14EF4B}"/>
                    </a:ext>
                  </a:extLst>
                </p:cNvPr>
                <p:cNvGrpSpPr/>
                <p:nvPr/>
              </p:nvGrpSpPr>
              <p:grpSpPr>
                <a:xfrm>
                  <a:off x="3372592" y="3432745"/>
                  <a:ext cx="1436608" cy="1442075"/>
                  <a:chOff x="2006930" y="3379306"/>
                  <a:chExt cx="1436608" cy="1442075"/>
                </a:xfrm>
              </p:grpSpPr>
              <p:sp>
                <p:nvSpPr>
                  <p:cNvPr id="216" name="Hexagon 39">
                    <a:extLst>
                      <a:ext uri="{FF2B5EF4-FFF2-40B4-BE49-F238E27FC236}">
                        <a16:creationId xmlns:a16="http://schemas.microsoft.com/office/drawing/2014/main" id="{EC9DED64-DEF0-4C07-AD17-5020C13CEB58}"/>
                      </a:ext>
                    </a:extLst>
                  </p:cNvPr>
                  <p:cNvSpPr/>
                  <p:nvPr/>
                </p:nvSpPr>
                <p:spPr>
                  <a:xfrm>
                    <a:off x="2006930" y="3579362"/>
                    <a:ext cx="1436608" cy="1242019"/>
                  </a:xfrm>
                  <a:custGeom>
                    <a:avLst/>
                    <a:gdLst>
                      <a:gd name="connsiteX0" fmla="*/ 0 w 1436608"/>
                      <a:gd name="connsiteY0" fmla="*/ 619228 h 1238456"/>
                      <a:gd name="connsiteX1" fmla="*/ 309614 w 1436608"/>
                      <a:gd name="connsiteY1" fmla="*/ 0 h 1238456"/>
                      <a:gd name="connsiteX2" fmla="*/ 1126994 w 1436608"/>
                      <a:gd name="connsiteY2" fmla="*/ 0 h 1238456"/>
                      <a:gd name="connsiteX3" fmla="*/ 1436608 w 1436608"/>
                      <a:gd name="connsiteY3" fmla="*/ 619228 h 1238456"/>
                      <a:gd name="connsiteX4" fmla="*/ 1126994 w 1436608"/>
                      <a:gd name="connsiteY4" fmla="*/ 1238456 h 1238456"/>
                      <a:gd name="connsiteX5" fmla="*/ 309614 w 1436608"/>
                      <a:gd name="connsiteY5" fmla="*/ 1238456 h 1238456"/>
                      <a:gd name="connsiteX6" fmla="*/ 0 w 1436608"/>
                      <a:gd name="connsiteY6" fmla="*/ 619228 h 1238456"/>
                      <a:gd name="connsiteX0" fmla="*/ 1126994 w 1436608"/>
                      <a:gd name="connsiteY0" fmla="*/ 0 h 1238456"/>
                      <a:gd name="connsiteX1" fmla="*/ 1436608 w 1436608"/>
                      <a:gd name="connsiteY1" fmla="*/ 619228 h 1238456"/>
                      <a:gd name="connsiteX2" fmla="*/ 1126994 w 1436608"/>
                      <a:gd name="connsiteY2" fmla="*/ 1238456 h 1238456"/>
                      <a:gd name="connsiteX3" fmla="*/ 309614 w 1436608"/>
                      <a:gd name="connsiteY3" fmla="*/ 1238456 h 1238456"/>
                      <a:gd name="connsiteX4" fmla="*/ 0 w 1436608"/>
                      <a:gd name="connsiteY4" fmla="*/ 619228 h 1238456"/>
                      <a:gd name="connsiteX5" fmla="*/ 309614 w 1436608"/>
                      <a:gd name="connsiteY5" fmla="*/ 0 h 1238456"/>
                      <a:gd name="connsiteX6" fmla="*/ 1218434 w 1436608"/>
                      <a:gd name="connsiteY6" fmla="*/ 91440 h 1238456"/>
                      <a:gd name="connsiteX0" fmla="*/ 1126994 w 1436608"/>
                      <a:gd name="connsiteY0" fmla="*/ 3563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45302 w 1436608"/>
                      <a:gd name="connsiteY6" fmla="*/ 0 h 1242019"/>
                      <a:gd name="connsiteX0" fmla="*/ 1174496 w 1436608"/>
                      <a:gd name="connsiteY0" fmla="*/ 98566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  <a:gd name="connsiteX0" fmla="*/ 1198246 w 1436608"/>
                      <a:gd name="connsiteY0" fmla="*/ 146068 h 1242019"/>
                      <a:gd name="connsiteX1" fmla="*/ 1436608 w 1436608"/>
                      <a:gd name="connsiteY1" fmla="*/ 622791 h 1242019"/>
                      <a:gd name="connsiteX2" fmla="*/ 1126994 w 1436608"/>
                      <a:gd name="connsiteY2" fmla="*/ 1242019 h 1242019"/>
                      <a:gd name="connsiteX3" fmla="*/ 309614 w 1436608"/>
                      <a:gd name="connsiteY3" fmla="*/ 1242019 h 1242019"/>
                      <a:gd name="connsiteX4" fmla="*/ 0 w 1436608"/>
                      <a:gd name="connsiteY4" fmla="*/ 622791 h 1242019"/>
                      <a:gd name="connsiteX5" fmla="*/ 309614 w 1436608"/>
                      <a:gd name="connsiteY5" fmla="*/ 3563 h 1242019"/>
                      <a:gd name="connsiteX6" fmla="*/ 980928 w 1436608"/>
                      <a:gd name="connsiteY6" fmla="*/ 0 h 12420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436608" h="1242019">
                        <a:moveTo>
                          <a:pt x="1198246" y="146068"/>
                        </a:moveTo>
                        <a:lnTo>
                          <a:pt x="1436608" y="622791"/>
                        </a:lnTo>
                        <a:lnTo>
                          <a:pt x="1126994" y="1242019"/>
                        </a:lnTo>
                        <a:lnTo>
                          <a:pt x="309614" y="1242019"/>
                        </a:lnTo>
                        <a:lnTo>
                          <a:pt x="0" y="622791"/>
                        </a:lnTo>
                        <a:lnTo>
                          <a:pt x="309614" y="3563"/>
                        </a:lnTo>
                        <a:lnTo>
                          <a:pt x="980928" y="0"/>
                        </a:lnTo>
                      </a:path>
                    </a:pathLst>
                  </a:custGeom>
                  <a:noFill/>
                  <a:ln w="571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7" name="TextBox 216">
                    <a:extLst>
                      <a:ext uri="{FF2B5EF4-FFF2-40B4-BE49-F238E27FC236}">
                        <a16:creationId xmlns:a16="http://schemas.microsoft.com/office/drawing/2014/main" id="{15097DDC-86AD-4942-9F5D-176E0D06862A}"/>
                      </a:ext>
                    </a:extLst>
                  </p:cNvPr>
                  <p:cNvSpPr txBox="1"/>
                  <p:nvPr/>
                </p:nvSpPr>
                <p:spPr>
                  <a:xfrm rot="1800000">
                    <a:off x="2915392" y="3379306"/>
                    <a:ext cx="43345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O</a:t>
                    </a:r>
                  </a:p>
                </p:txBody>
              </p:sp>
            </p:grpSp>
          </p:grp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E38FEBC3-D84D-44BC-9A28-473388C5DD7D}"/>
                  </a:ext>
                </a:extLst>
              </p:cNvPr>
              <p:cNvCxnSpPr>
                <a:stCxn id="216" idx="5"/>
              </p:cNvCxnSpPr>
              <p:nvPr/>
            </p:nvCxnSpPr>
            <p:spPr>
              <a:xfrm flipH="1" flipV="1">
                <a:off x="3675413" y="3040083"/>
                <a:ext cx="6793" cy="5962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1B5E4284-BCBB-497D-9724-6F87E74333F7}"/>
                </a:ext>
              </a:extLst>
            </p:cNvPr>
            <p:cNvSpPr txBox="1"/>
            <p:nvPr/>
          </p:nvSpPr>
          <p:spPr>
            <a:xfrm rot="1800000">
              <a:off x="3049713" y="2637544"/>
              <a:ext cx="563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HO</a:t>
              </a:r>
            </a:p>
          </p:txBody>
        </p: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A880E14A-D40F-4E5C-9C71-325E62F07081}"/>
                </a:ext>
              </a:extLst>
            </p:cNvPr>
            <p:cNvCxnSpPr>
              <a:cxnSpLocks/>
            </p:cNvCxnSpPr>
            <p:nvPr/>
          </p:nvCxnSpPr>
          <p:spPr>
            <a:xfrm rot="1800000" flipV="1">
              <a:off x="3507197" y="2993190"/>
              <a:ext cx="186506" cy="398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B3EC9260-3DB1-4023-86DD-6B402B9E2456}"/>
                </a:ext>
              </a:extLst>
            </p:cNvPr>
            <p:cNvGrpSpPr/>
            <p:nvPr/>
          </p:nvGrpSpPr>
          <p:grpSpPr>
            <a:xfrm>
              <a:off x="2464404" y="3067402"/>
              <a:ext cx="997467" cy="1075471"/>
              <a:chOff x="2464404" y="3067402"/>
              <a:chExt cx="997467" cy="1075471"/>
            </a:xfrm>
          </p:grpSpPr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4C057CF9-4B92-456C-B482-49EAB27A8B40}"/>
                  </a:ext>
                </a:extLst>
              </p:cNvPr>
              <p:cNvSpPr txBox="1"/>
              <p:nvPr/>
            </p:nvSpPr>
            <p:spPr>
              <a:xfrm rot="1800000">
                <a:off x="2656613" y="3387075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O</a:t>
                </a:r>
              </a:p>
            </p:txBody>
          </p: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4A7FE464-CB86-40C9-87E0-5661169DCFBE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2464404" y="3067402"/>
                <a:ext cx="470873" cy="282876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93504023-23A6-44D7-A104-9BD50DA1AB26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2990998" y="3859997"/>
                <a:ext cx="470873" cy="282876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1" name="Group 200">
              <a:extLst>
                <a:ext uri="{FF2B5EF4-FFF2-40B4-BE49-F238E27FC236}">
                  <a16:creationId xmlns:a16="http://schemas.microsoft.com/office/drawing/2014/main" id="{396ED70C-E432-42E2-B2A3-0CADDA2994AF}"/>
                </a:ext>
              </a:extLst>
            </p:cNvPr>
            <p:cNvGrpSpPr/>
            <p:nvPr/>
          </p:nvGrpSpPr>
          <p:grpSpPr>
            <a:xfrm rot="18214115">
              <a:off x="3153431" y="4957947"/>
              <a:ext cx="667472" cy="400110"/>
              <a:chOff x="2676287" y="5260768"/>
              <a:chExt cx="667472" cy="400110"/>
            </a:xfrm>
          </p:grpSpPr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7F733E4C-17B1-4774-B7A5-7FD1A440B45C}"/>
                  </a:ext>
                </a:extLst>
              </p:cNvPr>
              <p:cNvSpPr txBox="1"/>
              <p:nvPr/>
            </p:nvSpPr>
            <p:spPr>
              <a:xfrm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DDBB9777-AC3A-498E-B19D-EFAB5299DF79}"/>
                  </a:ext>
                </a:extLst>
              </p:cNvPr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0542E55F-8418-4D29-8391-B4E35AFEEB49}"/>
                </a:ext>
              </a:extLst>
            </p:cNvPr>
            <p:cNvGrpSpPr/>
            <p:nvPr/>
          </p:nvGrpSpPr>
          <p:grpSpPr>
            <a:xfrm rot="3385885" flipH="1">
              <a:off x="4353789" y="4957947"/>
              <a:ext cx="667472" cy="400110"/>
              <a:chOff x="2676287" y="5260768"/>
              <a:chExt cx="667472" cy="400110"/>
            </a:xfrm>
          </p:grpSpPr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4DCF5E1A-8101-4ABF-B492-C973A398FC5E}"/>
                  </a:ext>
                </a:extLst>
              </p:cNvPr>
              <p:cNvSpPr txBox="1"/>
              <p:nvPr/>
            </p:nvSpPr>
            <p:spPr>
              <a:xfrm rot="10871812">
                <a:off x="2676287" y="5260768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4D084418-F2DB-4CAA-B350-49933667034C}"/>
                  </a:ext>
                </a:extLst>
              </p:cNvPr>
              <p:cNvCxnSpPr/>
              <p:nvPr/>
            </p:nvCxnSpPr>
            <p:spPr>
              <a:xfrm>
                <a:off x="3135941" y="5460823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73E5AD1D-3613-43CF-ACD9-41728E38DAF9}"/>
                </a:ext>
              </a:extLst>
            </p:cNvPr>
            <p:cNvGrpSpPr/>
            <p:nvPr/>
          </p:nvGrpSpPr>
          <p:grpSpPr>
            <a:xfrm rot="10800000">
              <a:off x="4832952" y="4059239"/>
              <a:ext cx="667472" cy="400110"/>
              <a:chOff x="6316074" y="4239966"/>
              <a:chExt cx="667472" cy="400110"/>
            </a:xfrm>
          </p:grpSpPr>
          <p:sp>
            <p:nvSpPr>
              <p:cNvPr id="204" name="TextBox 203">
                <a:extLst>
                  <a:ext uri="{FF2B5EF4-FFF2-40B4-BE49-F238E27FC236}">
                    <a16:creationId xmlns:a16="http://schemas.microsoft.com/office/drawing/2014/main" id="{B1C4ED29-7671-48FC-B8CB-825A16145541}"/>
                  </a:ext>
                </a:extLst>
              </p:cNvPr>
              <p:cNvSpPr txBox="1"/>
              <p:nvPr/>
            </p:nvSpPr>
            <p:spPr>
              <a:xfrm>
                <a:off x="6316074" y="4239966"/>
                <a:ext cx="563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HO</a:t>
                </a:r>
              </a:p>
            </p:txBody>
          </p: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CBC9096F-00DB-470D-933F-F835DFAE9399}"/>
                  </a:ext>
                </a:extLst>
              </p:cNvPr>
              <p:cNvCxnSpPr/>
              <p:nvPr/>
            </p:nvCxnSpPr>
            <p:spPr>
              <a:xfrm>
                <a:off x="6775728" y="4440021"/>
                <a:ext cx="207818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8371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Drawings - Lipids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113811" y="2155371"/>
            <a:ext cx="1442858" cy="3895107"/>
            <a:chOff x="1181594" y="1638795"/>
            <a:chExt cx="1442858" cy="3895107"/>
          </a:xfrm>
        </p:grpSpPr>
        <p:grpSp>
          <p:nvGrpSpPr>
            <p:cNvPr id="10" name="Group 9"/>
            <p:cNvGrpSpPr/>
            <p:nvPr/>
          </p:nvGrpSpPr>
          <p:grpSpPr>
            <a:xfrm>
              <a:off x="1181594" y="1638795"/>
              <a:ext cx="1442858" cy="400110"/>
              <a:chOff x="1181594" y="1638795"/>
              <a:chExt cx="1442858" cy="40011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181594" y="1638795"/>
                <a:ext cx="4215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692235" y="1638795"/>
                <a:ext cx="4215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202876" y="1638795"/>
                <a:ext cx="4215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</a:t>
                </a: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1546762" y="1834737"/>
                <a:ext cx="201881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057403" y="1834737"/>
                <a:ext cx="201881" cy="0"/>
              </a:xfrm>
              <a:prstGeom prst="line">
                <a:avLst/>
              </a:pr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Freeform 15"/>
            <p:cNvSpPr/>
            <p:nvPr/>
          </p:nvSpPr>
          <p:spPr>
            <a:xfrm>
              <a:off x="2259284" y="2012866"/>
              <a:ext cx="314696" cy="3521036"/>
            </a:xfrm>
            <a:custGeom>
              <a:avLst/>
              <a:gdLst>
                <a:gd name="connsiteX0" fmla="*/ 148442 w 314696"/>
                <a:gd name="connsiteY0" fmla="*/ 0 h 3396345"/>
                <a:gd name="connsiteX1" fmla="*/ 148442 w 314696"/>
                <a:gd name="connsiteY1" fmla="*/ 172192 h 3396345"/>
                <a:gd name="connsiteX2" fmla="*/ 308759 w 314696"/>
                <a:gd name="connsiteY2" fmla="*/ 332509 h 3396345"/>
                <a:gd name="connsiteX3" fmla="*/ 0 w 314696"/>
                <a:gd name="connsiteY3" fmla="*/ 641268 h 3396345"/>
                <a:gd name="connsiteX4" fmla="*/ 314696 w 314696"/>
                <a:gd name="connsiteY4" fmla="*/ 955964 h 3396345"/>
                <a:gd name="connsiteX5" fmla="*/ 0 w 314696"/>
                <a:gd name="connsiteY5" fmla="*/ 1270660 h 3396345"/>
                <a:gd name="connsiteX6" fmla="*/ 308759 w 314696"/>
                <a:gd name="connsiteY6" fmla="*/ 1579419 h 3396345"/>
                <a:gd name="connsiteX7" fmla="*/ 0 w 314696"/>
                <a:gd name="connsiteY7" fmla="*/ 1888178 h 3396345"/>
                <a:gd name="connsiteX8" fmla="*/ 308759 w 314696"/>
                <a:gd name="connsiteY8" fmla="*/ 2196937 h 3396345"/>
                <a:gd name="connsiteX9" fmla="*/ 0 w 314696"/>
                <a:gd name="connsiteY9" fmla="*/ 2505696 h 3396345"/>
                <a:gd name="connsiteX10" fmla="*/ 302821 w 314696"/>
                <a:gd name="connsiteY10" fmla="*/ 2808517 h 3396345"/>
                <a:gd name="connsiteX11" fmla="*/ 11876 w 314696"/>
                <a:gd name="connsiteY11" fmla="*/ 3099462 h 3396345"/>
                <a:gd name="connsiteX12" fmla="*/ 308759 w 314696"/>
                <a:gd name="connsiteY12" fmla="*/ 3396345 h 3396345"/>
                <a:gd name="connsiteX0" fmla="*/ 148442 w 314696"/>
                <a:gd name="connsiteY0" fmla="*/ 0 h 3521036"/>
                <a:gd name="connsiteX1" fmla="*/ 148442 w 314696"/>
                <a:gd name="connsiteY1" fmla="*/ 296883 h 3521036"/>
                <a:gd name="connsiteX2" fmla="*/ 308759 w 314696"/>
                <a:gd name="connsiteY2" fmla="*/ 457200 h 3521036"/>
                <a:gd name="connsiteX3" fmla="*/ 0 w 314696"/>
                <a:gd name="connsiteY3" fmla="*/ 765959 h 3521036"/>
                <a:gd name="connsiteX4" fmla="*/ 314696 w 314696"/>
                <a:gd name="connsiteY4" fmla="*/ 1080655 h 3521036"/>
                <a:gd name="connsiteX5" fmla="*/ 0 w 314696"/>
                <a:gd name="connsiteY5" fmla="*/ 1395351 h 3521036"/>
                <a:gd name="connsiteX6" fmla="*/ 308759 w 314696"/>
                <a:gd name="connsiteY6" fmla="*/ 1704110 h 3521036"/>
                <a:gd name="connsiteX7" fmla="*/ 0 w 314696"/>
                <a:gd name="connsiteY7" fmla="*/ 2012869 h 3521036"/>
                <a:gd name="connsiteX8" fmla="*/ 308759 w 314696"/>
                <a:gd name="connsiteY8" fmla="*/ 2321628 h 3521036"/>
                <a:gd name="connsiteX9" fmla="*/ 0 w 314696"/>
                <a:gd name="connsiteY9" fmla="*/ 2630387 h 3521036"/>
                <a:gd name="connsiteX10" fmla="*/ 302821 w 314696"/>
                <a:gd name="connsiteY10" fmla="*/ 2933208 h 3521036"/>
                <a:gd name="connsiteX11" fmla="*/ 11876 w 314696"/>
                <a:gd name="connsiteY11" fmla="*/ 3224153 h 3521036"/>
                <a:gd name="connsiteX12" fmla="*/ 308759 w 314696"/>
                <a:gd name="connsiteY12" fmla="*/ 3521036 h 352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696" h="3521036">
                  <a:moveTo>
                    <a:pt x="148442" y="0"/>
                  </a:moveTo>
                  <a:lnTo>
                    <a:pt x="148442" y="296883"/>
                  </a:lnTo>
                  <a:lnTo>
                    <a:pt x="308759" y="457200"/>
                  </a:lnTo>
                  <a:lnTo>
                    <a:pt x="0" y="765959"/>
                  </a:lnTo>
                  <a:lnTo>
                    <a:pt x="314696" y="1080655"/>
                  </a:lnTo>
                  <a:lnTo>
                    <a:pt x="0" y="1395351"/>
                  </a:lnTo>
                  <a:lnTo>
                    <a:pt x="308759" y="1704110"/>
                  </a:lnTo>
                  <a:lnTo>
                    <a:pt x="0" y="2012869"/>
                  </a:lnTo>
                  <a:lnTo>
                    <a:pt x="308759" y="2321628"/>
                  </a:lnTo>
                  <a:lnTo>
                    <a:pt x="0" y="2630387"/>
                  </a:lnTo>
                  <a:lnTo>
                    <a:pt x="302821" y="2933208"/>
                  </a:lnTo>
                  <a:lnTo>
                    <a:pt x="11876" y="3224153"/>
                  </a:lnTo>
                  <a:lnTo>
                    <a:pt x="308759" y="3521036"/>
                  </a:lnTo>
                </a:path>
              </a:pathLst>
            </a:cu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745675" y="2012866"/>
              <a:ext cx="314696" cy="3521036"/>
            </a:xfrm>
            <a:custGeom>
              <a:avLst/>
              <a:gdLst>
                <a:gd name="connsiteX0" fmla="*/ 148442 w 314696"/>
                <a:gd name="connsiteY0" fmla="*/ 0 h 3396345"/>
                <a:gd name="connsiteX1" fmla="*/ 148442 w 314696"/>
                <a:gd name="connsiteY1" fmla="*/ 172192 h 3396345"/>
                <a:gd name="connsiteX2" fmla="*/ 308759 w 314696"/>
                <a:gd name="connsiteY2" fmla="*/ 332509 h 3396345"/>
                <a:gd name="connsiteX3" fmla="*/ 0 w 314696"/>
                <a:gd name="connsiteY3" fmla="*/ 641268 h 3396345"/>
                <a:gd name="connsiteX4" fmla="*/ 314696 w 314696"/>
                <a:gd name="connsiteY4" fmla="*/ 955964 h 3396345"/>
                <a:gd name="connsiteX5" fmla="*/ 0 w 314696"/>
                <a:gd name="connsiteY5" fmla="*/ 1270660 h 3396345"/>
                <a:gd name="connsiteX6" fmla="*/ 308759 w 314696"/>
                <a:gd name="connsiteY6" fmla="*/ 1579419 h 3396345"/>
                <a:gd name="connsiteX7" fmla="*/ 0 w 314696"/>
                <a:gd name="connsiteY7" fmla="*/ 1888178 h 3396345"/>
                <a:gd name="connsiteX8" fmla="*/ 308759 w 314696"/>
                <a:gd name="connsiteY8" fmla="*/ 2196937 h 3396345"/>
                <a:gd name="connsiteX9" fmla="*/ 0 w 314696"/>
                <a:gd name="connsiteY9" fmla="*/ 2505696 h 3396345"/>
                <a:gd name="connsiteX10" fmla="*/ 302821 w 314696"/>
                <a:gd name="connsiteY10" fmla="*/ 2808517 h 3396345"/>
                <a:gd name="connsiteX11" fmla="*/ 11876 w 314696"/>
                <a:gd name="connsiteY11" fmla="*/ 3099462 h 3396345"/>
                <a:gd name="connsiteX12" fmla="*/ 308759 w 314696"/>
                <a:gd name="connsiteY12" fmla="*/ 3396345 h 3396345"/>
                <a:gd name="connsiteX0" fmla="*/ 148442 w 314696"/>
                <a:gd name="connsiteY0" fmla="*/ 0 h 3521036"/>
                <a:gd name="connsiteX1" fmla="*/ 148442 w 314696"/>
                <a:gd name="connsiteY1" fmla="*/ 296883 h 3521036"/>
                <a:gd name="connsiteX2" fmla="*/ 308759 w 314696"/>
                <a:gd name="connsiteY2" fmla="*/ 457200 h 3521036"/>
                <a:gd name="connsiteX3" fmla="*/ 0 w 314696"/>
                <a:gd name="connsiteY3" fmla="*/ 765959 h 3521036"/>
                <a:gd name="connsiteX4" fmla="*/ 314696 w 314696"/>
                <a:gd name="connsiteY4" fmla="*/ 1080655 h 3521036"/>
                <a:gd name="connsiteX5" fmla="*/ 0 w 314696"/>
                <a:gd name="connsiteY5" fmla="*/ 1395351 h 3521036"/>
                <a:gd name="connsiteX6" fmla="*/ 308759 w 314696"/>
                <a:gd name="connsiteY6" fmla="*/ 1704110 h 3521036"/>
                <a:gd name="connsiteX7" fmla="*/ 0 w 314696"/>
                <a:gd name="connsiteY7" fmla="*/ 2012869 h 3521036"/>
                <a:gd name="connsiteX8" fmla="*/ 308759 w 314696"/>
                <a:gd name="connsiteY8" fmla="*/ 2321628 h 3521036"/>
                <a:gd name="connsiteX9" fmla="*/ 0 w 314696"/>
                <a:gd name="connsiteY9" fmla="*/ 2630387 h 3521036"/>
                <a:gd name="connsiteX10" fmla="*/ 302821 w 314696"/>
                <a:gd name="connsiteY10" fmla="*/ 2933208 h 3521036"/>
                <a:gd name="connsiteX11" fmla="*/ 11876 w 314696"/>
                <a:gd name="connsiteY11" fmla="*/ 3224153 h 3521036"/>
                <a:gd name="connsiteX12" fmla="*/ 308759 w 314696"/>
                <a:gd name="connsiteY12" fmla="*/ 3521036 h 352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696" h="3521036">
                  <a:moveTo>
                    <a:pt x="148442" y="0"/>
                  </a:moveTo>
                  <a:lnTo>
                    <a:pt x="148442" y="296883"/>
                  </a:lnTo>
                  <a:lnTo>
                    <a:pt x="308759" y="457200"/>
                  </a:lnTo>
                  <a:lnTo>
                    <a:pt x="0" y="765959"/>
                  </a:lnTo>
                  <a:lnTo>
                    <a:pt x="314696" y="1080655"/>
                  </a:lnTo>
                  <a:lnTo>
                    <a:pt x="0" y="1395351"/>
                  </a:lnTo>
                  <a:lnTo>
                    <a:pt x="308759" y="1704110"/>
                  </a:lnTo>
                  <a:lnTo>
                    <a:pt x="0" y="2012869"/>
                  </a:lnTo>
                  <a:lnTo>
                    <a:pt x="308759" y="2321628"/>
                  </a:lnTo>
                  <a:lnTo>
                    <a:pt x="0" y="2630387"/>
                  </a:lnTo>
                  <a:lnTo>
                    <a:pt x="302821" y="2933208"/>
                  </a:lnTo>
                  <a:lnTo>
                    <a:pt x="11876" y="3224153"/>
                  </a:lnTo>
                  <a:lnTo>
                    <a:pt x="308759" y="3521036"/>
                  </a:lnTo>
                </a:path>
              </a:pathLst>
            </a:cu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1240976" y="2012866"/>
              <a:ext cx="314696" cy="3521036"/>
            </a:xfrm>
            <a:custGeom>
              <a:avLst/>
              <a:gdLst>
                <a:gd name="connsiteX0" fmla="*/ 148442 w 314696"/>
                <a:gd name="connsiteY0" fmla="*/ 0 h 3396345"/>
                <a:gd name="connsiteX1" fmla="*/ 148442 w 314696"/>
                <a:gd name="connsiteY1" fmla="*/ 172192 h 3396345"/>
                <a:gd name="connsiteX2" fmla="*/ 308759 w 314696"/>
                <a:gd name="connsiteY2" fmla="*/ 332509 h 3396345"/>
                <a:gd name="connsiteX3" fmla="*/ 0 w 314696"/>
                <a:gd name="connsiteY3" fmla="*/ 641268 h 3396345"/>
                <a:gd name="connsiteX4" fmla="*/ 314696 w 314696"/>
                <a:gd name="connsiteY4" fmla="*/ 955964 h 3396345"/>
                <a:gd name="connsiteX5" fmla="*/ 0 w 314696"/>
                <a:gd name="connsiteY5" fmla="*/ 1270660 h 3396345"/>
                <a:gd name="connsiteX6" fmla="*/ 308759 w 314696"/>
                <a:gd name="connsiteY6" fmla="*/ 1579419 h 3396345"/>
                <a:gd name="connsiteX7" fmla="*/ 0 w 314696"/>
                <a:gd name="connsiteY7" fmla="*/ 1888178 h 3396345"/>
                <a:gd name="connsiteX8" fmla="*/ 308759 w 314696"/>
                <a:gd name="connsiteY8" fmla="*/ 2196937 h 3396345"/>
                <a:gd name="connsiteX9" fmla="*/ 0 w 314696"/>
                <a:gd name="connsiteY9" fmla="*/ 2505696 h 3396345"/>
                <a:gd name="connsiteX10" fmla="*/ 302821 w 314696"/>
                <a:gd name="connsiteY10" fmla="*/ 2808517 h 3396345"/>
                <a:gd name="connsiteX11" fmla="*/ 11876 w 314696"/>
                <a:gd name="connsiteY11" fmla="*/ 3099462 h 3396345"/>
                <a:gd name="connsiteX12" fmla="*/ 308759 w 314696"/>
                <a:gd name="connsiteY12" fmla="*/ 3396345 h 3396345"/>
                <a:gd name="connsiteX0" fmla="*/ 148442 w 314696"/>
                <a:gd name="connsiteY0" fmla="*/ 0 h 3521036"/>
                <a:gd name="connsiteX1" fmla="*/ 148442 w 314696"/>
                <a:gd name="connsiteY1" fmla="*/ 296883 h 3521036"/>
                <a:gd name="connsiteX2" fmla="*/ 308759 w 314696"/>
                <a:gd name="connsiteY2" fmla="*/ 457200 h 3521036"/>
                <a:gd name="connsiteX3" fmla="*/ 0 w 314696"/>
                <a:gd name="connsiteY3" fmla="*/ 765959 h 3521036"/>
                <a:gd name="connsiteX4" fmla="*/ 314696 w 314696"/>
                <a:gd name="connsiteY4" fmla="*/ 1080655 h 3521036"/>
                <a:gd name="connsiteX5" fmla="*/ 0 w 314696"/>
                <a:gd name="connsiteY5" fmla="*/ 1395351 h 3521036"/>
                <a:gd name="connsiteX6" fmla="*/ 308759 w 314696"/>
                <a:gd name="connsiteY6" fmla="*/ 1704110 h 3521036"/>
                <a:gd name="connsiteX7" fmla="*/ 0 w 314696"/>
                <a:gd name="connsiteY7" fmla="*/ 2012869 h 3521036"/>
                <a:gd name="connsiteX8" fmla="*/ 308759 w 314696"/>
                <a:gd name="connsiteY8" fmla="*/ 2321628 h 3521036"/>
                <a:gd name="connsiteX9" fmla="*/ 0 w 314696"/>
                <a:gd name="connsiteY9" fmla="*/ 2630387 h 3521036"/>
                <a:gd name="connsiteX10" fmla="*/ 302821 w 314696"/>
                <a:gd name="connsiteY10" fmla="*/ 2933208 h 3521036"/>
                <a:gd name="connsiteX11" fmla="*/ 11876 w 314696"/>
                <a:gd name="connsiteY11" fmla="*/ 3224153 h 3521036"/>
                <a:gd name="connsiteX12" fmla="*/ 308759 w 314696"/>
                <a:gd name="connsiteY12" fmla="*/ 3521036 h 352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696" h="3521036">
                  <a:moveTo>
                    <a:pt x="148442" y="0"/>
                  </a:moveTo>
                  <a:lnTo>
                    <a:pt x="148442" y="296883"/>
                  </a:lnTo>
                  <a:lnTo>
                    <a:pt x="308759" y="457200"/>
                  </a:lnTo>
                  <a:lnTo>
                    <a:pt x="0" y="765959"/>
                  </a:lnTo>
                  <a:lnTo>
                    <a:pt x="314696" y="1080655"/>
                  </a:lnTo>
                  <a:lnTo>
                    <a:pt x="0" y="1395351"/>
                  </a:lnTo>
                  <a:lnTo>
                    <a:pt x="308759" y="1704110"/>
                  </a:lnTo>
                  <a:lnTo>
                    <a:pt x="0" y="2012869"/>
                  </a:lnTo>
                  <a:lnTo>
                    <a:pt x="308759" y="2321628"/>
                  </a:lnTo>
                  <a:lnTo>
                    <a:pt x="0" y="2630387"/>
                  </a:lnTo>
                  <a:lnTo>
                    <a:pt x="302821" y="2933208"/>
                  </a:lnTo>
                  <a:lnTo>
                    <a:pt x="11876" y="3224153"/>
                  </a:lnTo>
                  <a:lnTo>
                    <a:pt x="308759" y="3521036"/>
                  </a:lnTo>
                </a:path>
              </a:pathLst>
            </a:cu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32020" y="1506515"/>
            <a:ext cx="1442858" cy="4543963"/>
            <a:chOff x="5332020" y="1506515"/>
            <a:chExt cx="1442858" cy="4543963"/>
          </a:xfrm>
        </p:grpSpPr>
        <p:grpSp>
          <p:nvGrpSpPr>
            <p:cNvPr id="20" name="Group 19"/>
            <p:cNvGrpSpPr/>
            <p:nvPr/>
          </p:nvGrpSpPr>
          <p:grpSpPr>
            <a:xfrm>
              <a:off x="5332020" y="2012865"/>
              <a:ext cx="1442858" cy="4037613"/>
              <a:chOff x="1181594" y="1496289"/>
              <a:chExt cx="1442858" cy="4037613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1181594" y="1496289"/>
                <a:ext cx="1442858" cy="542616"/>
                <a:chOff x="1181594" y="1496289"/>
                <a:chExt cx="1442858" cy="542616"/>
              </a:xfrm>
            </p:grpSpPr>
            <p:sp>
              <p:nvSpPr>
                <p:cNvPr id="25" name="TextBox 24"/>
                <p:cNvSpPr txBox="1"/>
                <p:nvPr/>
              </p:nvSpPr>
              <p:spPr>
                <a:xfrm>
                  <a:off x="1181594" y="1638795"/>
                  <a:ext cx="42157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1692235" y="1638795"/>
                  <a:ext cx="42157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202876" y="1638795"/>
                  <a:ext cx="42157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</a:t>
                  </a:r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 rot="16200000">
                  <a:off x="1303318" y="1597230"/>
                  <a:ext cx="201881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057403" y="1834737"/>
                  <a:ext cx="201881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57CBDBDF-F57B-436C-A120-2E13489BECB1}"/>
                    </a:ext>
                  </a:extLst>
                </p:cNvPr>
                <p:cNvCxnSpPr/>
                <p:nvPr/>
              </p:nvCxnSpPr>
              <p:spPr>
                <a:xfrm>
                  <a:off x="1543794" y="1834737"/>
                  <a:ext cx="201881" cy="0"/>
                </a:xfrm>
                <a:prstGeom prst="line">
                  <a:avLst/>
                </a:prstGeom>
                <a:ln w="381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Freeform 21"/>
              <p:cNvSpPr/>
              <p:nvPr/>
            </p:nvSpPr>
            <p:spPr>
              <a:xfrm>
                <a:off x="2259284" y="2012866"/>
                <a:ext cx="314696" cy="3521036"/>
              </a:xfrm>
              <a:custGeom>
                <a:avLst/>
                <a:gdLst>
                  <a:gd name="connsiteX0" fmla="*/ 148442 w 314696"/>
                  <a:gd name="connsiteY0" fmla="*/ 0 h 3396345"/>
                  <a:gd name="connsiteX1" fmla="*/ 148442 w 314696"/>
                  <a:gd name="connsiteY1" fmla="*/ 172192 h 3396345"/>
                  <a:gd name="connsiteX2" fmla="*/ 308759 w 314696"/>
                  <a:gd name="connsiteY2" fmla="*/ 332509 h 3396345"/>
                  <a:gd name="connsiteX3" fmla="*/ 0 w 314696"/>
                  <a:gd name="connsiteY3" fmla="*/ 641268 h 3396345"/>
                  <a:gd name="connsiteX4" fmla="*/ 314696 w 314696"/>
                  <a:gd name="connsiteY4" fmla="*/ 955964 h 3396345"/>
                  <a:gd name="connsiteX5" fmla="*/ 0 w 314696"/>
                  <a:gd name="connsiteY5" fmla="*/ 1270660 h 3396345"/>
                  <a:gd name="connsiteX6" fmla="*/ 308759 w 314696"/>
                  <a:gd name="connsiteY6" fmla="*/ 1579419 h 3396345"/>
                  <a:gd name="connsiteX7" fmla="*/ 0 w 314696"/>
                  <a:gd name="connsiteY7" fmla="*/ 1888178 h 3396345"/>
                  <a:gd name="connsiteX8" fmla="*/ 308759 w 314696"/>
                  <a:gd name="connsiteY8" fmla="*/ 2196937 h 3396345"/>
                  <a:gd name="connsiteX9" fmla="*/ 0 w 314696"/>
                  <a:gd name="connsiteY9" fmla="*/ 2505696 h 3396345"/>
                  <a:gd name="connsiteX10" fmla="*/ 302821 w 314696"/>
                  <a:gd name="connsiteY10" fmla="*/ 2808517 h 3396345"/>
                  <a:gd name="connsiteX11" fmla="*/ 11876 w 314696"/>
                  <a:gd name="connsiteY11" fmla="*/ 3099462 h 3396345"/>
                  <a:gd name="connsiteX12" fmla="*/ 308759 w 314696"/>
                  <a:gd name="connsiteY12" fmla="*/ 3396345 h 3396345"/>
                  <a:gd name="connsiteX0" fmla="*/ 148442 w 314696"/>
                  <a:gd name="connsiteY0" fmla="*/ 0 h 3521036"/>
                  <a:gd name="connsiteX1" fmla="*/ 148442 w 314696"/>
                  <a:gd name="connsiteY1" fmla="*/ 296883 h 3521036"/>
                  <a:gd name="connsiteX2" fmla="*/ 308759 w 314696"/>
                  <a:gd name="connsiteY2" fmla="*/ 457200 h 3521036"/>
                  <a:gd name="connsiteX3" fmla="*/ 0 w 314696"/>
                  <a:gd name="connsiteY3" fmla="*/ 765959 h 3521036"/>
                  <a:gd name="connsiteX4" fmla="*/ 314696 w 314696"/>
                  <a:gd name="connsiteY4" fmla="*/ 1080655 h 3521036"/>
                  <a:gd name="connsiteX5" fmla="*/ 0 w 314696"/>
                  <a:gd name="connsiteY5" fmla="*/ 1395351 h 3521036"/>
                  <a:gd name="connsiteX6" fmla="*/ 308759 w 314696"/>
                  <a:gd name="connsiteY6" fmla="*/ 1704110 h 3521036"/>
                  <a:gd name="connsiteX7" fmla="*/ 0 w 314696"/>
                  <a:gd name="connsiteY7" fmla="*/ 2012869 h 3521036"/>
                  <a:gd name="connsiteX8" fmla="*/ 308759 w 314696"/>
                  <a:gd name="connsiteY8" fmla="*/ 2321628 h 3521036"/>
                  <a:gd name="connsiteX9" fmla="*/ 0 w 314696"/>
                  <a:gd name="connsiteY9" fmla="*/ 2630387 h 3521036"/>
                  <a:gd name="connsiteX10" fmla="*/ 302821 w 314696"/>
                  <a:gd name="connsiteY10" fmla="*/ 2933208 h 3521036"/>
                  <a:gd name="connsiteX11" fmla="*/ 11876 w 314696"/>
                  <a:gd name="connsiteY11" fmla="*/ 3224153 h 3521036"/>
                  <a:gd name="connsiteX12" fmla="*/ 308759 w 314696"/>
                  <a:gd name="connsiteY12" fmla="*/ 3521036 h 3521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14696" h="3521036">
                    <a:moveTo>
                      <a:pt x="148442" y="0"/>
                    </a:moveTo>
                    <a:lnTo>
                      <a:pt x="148442" y="296883"/>
                    </a:lnTo>
                    <a:lnTo>
                      <a:pt x="308759" y="457200"/>
                    </a:lnTo>
                    <a:lnTo>
                      <a:pt x="0" y="765959"/>
                    </a:lnTo>
                    <a:lnTo>
                      <a:pt x="314696" y="1080655"/>
                    </a:lnTo>
                    <a:lnTo>
                      <a:pt x="0" y="1395351"/>
                    </a:lnTo>
                    <a:lnTo>
                      <a:pt x="308759" y="1704110"/>
                    </a:lnTo>
                    <a:lnTo>
                      <a:pt x="0" y="2012869"/>
                    </a:lnTo>
                    <a:lnTo>
                      <a:pt x="308759" y="2321628"/>
                    </a:lnTo>
                    <a:lnTo>
                      <a:pt x="0" y="2630387"/>
                    </a:lnTo>
                    <a:lnTo>
                      <a:pt x="302821" y="2933208"/>
                    </a:lnTo>
                    <a:lnTo>
                      <a:pt x="11876" y="3224153"/>
                    </a:lnTo>
                    <a:lnTo>
                      <a:pt x="308759" y="3521036"/>
                    </a:lnTo>
                  </a:path>
                </a:pathLst>
              </a:cu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1745675" y="2012866"/>
                <a:ext cx="314696" cy="3521036"/>
              </a:xfrm>
              <a:custGeom>
                <a:avLst/>
                <a:gdLst>
                  <a:gd name="connsiteX0" fmla="*/ 148442 w 314696"/>
                  <a:gd name="connsiteY0" fmla="*/ 0 h 3396345"/>
                  <a:gd name="connsiteX1" fmla="*/ 148442 w 314696"/>
                  <a:gd name="connsiteY1" fmla="*/ 172192 h 3396345"/>
                  <a:gd name="connsiteX2" fmla="*/ 308759 w 314696"/>
                  <a:gd name="connsiteY2" fmla="*/ 332509 h 3396345"/>
                  <a:gd name="connsiteX3" fmla="*/ 0 w 314696"/>
                  <a:gd name="connsiteY3" fmla="*/ 641268 h 3396345"/>
                  <a:gd name="connsiteX4" fmla="*/ 314696 w 314696"/>
                  <a:gd name="connsiteY4" fmla="*/ 955964 h 3396345"/>
                  <a:gd name="connsiteX5" fmla="*/ 0 w 314696"/>
                  <a:gd name="connsiteY5" fmla="*/ 1270660 h 3396345"/>
                  <a:gd name="connsiteX6" fmla="*/ 308759 w 314696"/>
                  <a:gd name="connsiteY6" fmla="*/ 1579419 h 3396345"/>
                  <a:gd name="connsiteX7" fmla="*/ 0 w 314696"/>
                  <a:gd name="connsiteY7" fmla="*/ 1888178 h 3396345"/>
                  <a:gd name="connsiteX8" fmla="*/ 308759 w 314696"/>
                  <a:gd name="connsiteY8" fmla="*/ 2196937 h 3396345"/>
                  <a:gd name="connsiteX9" fmla="*/ 0 w 314696"/>
                  <a:gd name="connsiteY9" fmla="*/ 2505696 h 3396345"/>
                  <a:gd name="connsiteX10" fmla="*/ 302821 w 314696"/>
                  <a:gd name="connsiteY10" fmla="*/ 2808517 h 3396345"/>
                  <a:gd name="connsiteX11" fmla="*/ 11876 w 314696"/>
                  <a:gd name="connsiteY11" fmla="*/ 3099462 h 3396345"/>
                  <a:gd name="connsiteX12" fmla="*/ 308759 w 314696"/>
                  <a:gd name="connsiteY12" fmla="*/ 3396345 h 3396345"/>
                  <a:gd name="connsiteX0" fmla="*/ 148442 w 314696"/>
                  <a:gd name="connsiteY0" fmla="*/ 0 h 3521036"/>
                  <a:gd name="connsiteX1" fmla="*/ 148442 w 314696"/>
                  <a:gd name="connsiteY1" fmla="*/ 296883 h 3521036"/>
                  <a:gd name="connsiteX2" fmla="*/ 308759 w 314696"/>
                  <a:gd name="connsiteY2" fmla="*/ 457200 h 3521036"/>
                  <a:gd name="connsiteX3" fmla="*/ 0 w 314696"/>
                  <a:gd name="connsiteY3" fmla="*/ 765959 h 3521036"/>
                  <a:gd name="connsiteX4" fmla="*/ 314696 w 314696"/>
                  <a:gd name="connsiteY4" fmla="*/ 1080655 h 3521036"/>
                  <a:gd name="connsiteX5" fmla="*/ 0 w 314696"/>
                  <a:gd name="connsiteY5" fmla="*/ 1395351 h 3521036"/>
                  <a:gd name="connsiteX6" fmla="*/ 308759 w 314696"/>
                  <a:gd name="connsiteY6" fmla="*/ 1704110 h 3521036"/>
                  <a:gd name="connsiteX7" fmla="*/ 0 w 314696"/>
                  <a:gd name="connsiteY7" fmla="*/ 2012869 h 3521036"/>
                  <a:gd name="connsiteX8" fmla="*/ 308759 w 314696"/>
                  <a:gd name="connsiteY8" fmla="*/ 2321628 h 3521036"/>
                  <a:gd name="connsiteX9" fmla="*/ 0 w 314696"/>
                  <a:gd name="connsiteY9" fmla="*/ 2630387 h 3521036"/>
                  <a:gd name="connsiteX10" fmla="*/ 302821 w 314696"/>
                  <a:gd name="connsiteY10" fmla="*/ 2933208 h 3521036"/>
                  <a:gd name="connsiteX11" fmla="*/ 11876 w 314696"/>
                  <a:gd name="connsiteY11" fmla="*/ 3224153 h 3521036"/>
                  <a:gd name="connsiteX12" fmla="*/ 308759 w 314696"/>
                  <a:gd name="connsiteY12" fmla="*/ 3521036 h 3521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14696" h="3521036">
                    <a:moveTo>
                      <a:pt x="148442" y="0"/>
                    </a:moveTo>
                    <a:lnTo>
                      <a:pt x="148442" y="296883"/>
                    </a:lnTo>
                    <a:lnTo>
                      <a:pt x="308759" y="457200"/>
                    </a:lnTo>
                    <a:lnTo>
                      <a:pt x="0" y="765959"/>
                    </a:lnTo>
                    <a:lnTo>
                      <a:pt x="314696" y="1080655"/>
                    </a:lnTo>
                    <a:lnTo>
                      <a:pt x="0" y="1395351"/>
                    </a:lnTo>
                    <a:lnTo>
                      <a:pt x="308759" y="1704110"/>
                    </a:lnTo>
                    <a:lnTo>
                      <a:pt x="0" y="2012869"/>
                    </a:lnTo>
                    <a:lnTo>
                      <a:pt x="308759" y="2321628"/>
                    </a:lnTo>
                    <a:lnTo>
                      <a:pt x="0" y="2630387"/>
                    </a:lnTo>
                    <a:lnTo>
                      <a:pt x="302821" y="2933208"/>
                    </a:lnTo>
                    <a:lnTo>
                      <a:pt x="11876" y="3224153"/>
                    </a:lnTo>
                    <a:lnTo>
                      <a:pt x="308759" y="3521036"/>
                    </a:lnTo>
                  </a:path>
                </a:pathLst>
              </a:custGeom>
              <a:ln w="381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0" name="Oval 52"/>
            <p:cNvSpPr>
              <a:spLocks noChangeArrowheads="1"/>
            </p:cNvSpPr>
            <p:nvPr/>
          </p:nvSpPr>
          <p:spPr bwMode="auto">
            <a:xfrm>
              <a:off x="5336514" y="1506515"/>
              <a:ext cx="436339" cy="435097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P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B3C4BB4-A2DF-4BF3-96E1-0DE628DA8E9B}"/>
              </a:ext>
            </a:extLst>
          </p:cNvPr>
          <p:cNvSpPr txBox="1"/>
          <p:nvPr/>
        </p:nvSpPr>
        <p:spPr>
          <a:xfrm>
            <a:off x="1590333" y="870724"/>
            <a:ext cx="2489813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Triglyceride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F9B263-7204-4B07-A75F-F194E04D12D6}"/>
              </a:ext>
            </a:extLst>
          </p:cNvPr>
          <p:cNvSpPr txBox="1"/>
          <p:nvPr/>
        </p:nvSpPr>
        <p:spPr>
          <a:xfrm>
            <a:off x="4962922" y="870724"/>
            <a:ext cx="2489813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Phospholipids</a:t>
            </a:r>
          </a:p>
        </p:txBody>
      </p:sp>
    </p:spTree>
    <p:extLst>
      <p:ext uri="{BB962C8B-B14F-4D97-AF65-F5344CB8AC3E}">
        <p14:creationId xmlns:p14="http://schemas.microsoft.com/office/powerpoint/2010/main" val="1736284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273</Words>
  <Application>Microsoft Office PowerPoint</Application>
  <PresentationFormat>On-screen Show (4:3)</PresentationFormat>
  <Paragraphs>212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Drawing Organic Molecules Summary</vt:lpstr>
      <vt:lpstr>Drawing Amino Acids</vt:lpstr>
      <vt:lpstr>Drawing Nucleic Acids</vt:lpstr>
      <vt:lpstr>RNA vs DNA</vt:lpstr>
      <vt:lpstr>Drawing Carbohydrates</vt:lpstr>
      <vt:lpstr>Simplified Drawings - Lipids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Drawing Amino Acids</dc:title>
  <dc:creator>Jason  Mayberry</dc:creator>
  <cp:lastModifiedBy>Jason  Mayberry</cp:lastModifiedBy>
  <cp:revision>2</cp:revision>
  <dcterms:created xsi:type="dcterms:W3CDTF">2021-09-07T14:08:17Z</dcterms:created>
  <dcterms:modified xsi:type="dcterms:W3CDTF">2023-05-31T01:33:48Z</dcterms:modified>
</cp:coreProperties>
</file>